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708" r:id="rId2"/>
    <p:sldMasterId id="2147483756" r:id="rId3"/>
  </p:sldMasterIdLst>
  <p:sldIdLst>
    <p:sldId id="256" r:id="rId4"/>
    <p:sldId id="257" r:id="rId5"/>
    <p:sldId id="258" r:id="rId6"/>
    <p:sldId id="272" r:id="rId7"/>
    <p:sldId id="263" r:id="rId8"/>
    <p:sldId id="264" r:id="rId9"/>
    <p:sldId id="265" r:id="rId10"/>
    <p:sldId id="266" r:id="rId11"/>
    <p:sldId id="268" r:id="rId12"/>
    <p:sldId id="270" r:id="rId13"/>
    <p:sldId id="271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67A"/>
    <a:srgbClr val="0F243D"/>
    <a:srgbClr val="FF9900"/>
    <a:srgbClr val="CC6600"/>
    <a:srgbClr val="009900"/>
    <a:srgbClr val="008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59" autoAdjust="0"/>
    <p:restoredTop sz="94660"/>
  </p:normalViewPr>
  <p:slideViewPr>
    <p:cSldViewPr>
      <p:cViewPr varScale="1">
        <p:scale>
          <a:sx n="30" d="100"/>
          <a:sy n="30" d="100"/>
        </p:scale>
        <p:origin x="-78" y="-148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presProps" Target="pres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F9CC8-158B-4498-85E3-2E77A37F72C8}" type="datetimeFigureOut">
              <a:rPr lang="ru-RU" smtClean="0"/>
              <a:pPr/>
              <a:t>04.07.2012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0B9C0-7745-4B88-B380-F64BBACACD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F9CC8-158B-4498-85E3-2E77A37F72C8}" type="datetimeFigureOut">
              <a:rPr lang="ru-RU" smtClean="0"/>
              <a:pPr/>
              <a:t>04.07.2012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0B9C0-7745-4B88-B380-F64BBACACD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F9CC8-158B-4498-85E3-2E77A37F72C8}" type="datetimeFigureOut">
              <a:rPr lang="ru-RU" smtClean="0"/>
              <a:pPr/>
              <a:t>04.07.2012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0B9C0-7745-4B88-B380-F64BBACACD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F9CC8-158B-4498-85E3-2E77A37F72C8}" type="datetimeFigureOut">
              <a:rPr lang="ru-RU" smtClean="0"/>
              <a:pPr/>
              <a:t>04.07.2012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0B9C0-7745-4B88-B380-F64BBACACD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F9CC8-158B-4498-85E3-2E77A37F72C8}" type="datetimeFigureOut">
              <a:rPr lang="ru-RU" smtClean="0"/>
              <a:pPr/>
              <a:t>04.07.2012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0B9C0-7745-4B88-B380-F64BBACACD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F9CC8-158B-4498-85E3-2E77A37F72C8}" type="datetimeFigureOut">
              <a:rPr lang="ru-RU" smtClean="0"/>
              <a:pPr/>
              <a:t>04.07.2012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0B9C0-7745-4B88-B380-F64BBACACD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F9CC8-158B-4498-85E3-2E77A37F72C8}" type="datetimeFigureOut">
              <a:rPr lang="ru-RU" smtClean="0"/>
              <a:pPr/>
              <a:t>04.07.2012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0B9C0-7745-4B88-B380-F64BBACACD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F9CC8-158B-4498-85E3-2E77A37F72C8}" type="datetimeFigureOut">
              <a:rPr lang="ru-RU" smtClean="0"/>
              <a:pPr/>
              <a:t>04.07.2012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0B9C0-7745-4B88-B380-F64BBACACD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F9CC8-158B-4498-85E3-2E77A37F72C8}" type="datetimeFigureOut">
              <a:rPr lang="ru-RU" smtClean="0"/>
              <a:pPr/>
              <a:t>04.07.2012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0B9C0-7745-4B88-B380-F64BBACACD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F9CC8-158B-4498-85E3-2E77A37F72C8}" type="datetimeFigureOut">
              <a:rPr lang="ru-RU" smtClean="0"/>
              <a:pPr/>
              <a:t>04.07.2012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0B9C0-7745-4B88-B380-F64BBACACD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F9CC8-158B-4498-85E3-2E77A37F72C8}" type="datetimeFigureOut">
              <a:rPr lang="ru-RU" smtClean="0"/>
              <a:pPr/>
              <a:t>04.07.2012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0B9C0-7745-4B88-B380-F64BBACACD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F9CC8-158B-4498-85E3-2E77A37F72C8}" type="datetimeFigureOut">
              <a:rPr lang="ru-RU" smtClean="0"/>
              <a:pPr/>
              <a:t>04.07.2012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0B9C0-7745-4B88-B380-F64BBACACD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F9CC8-158B-4498-85E3-2E77A37F72C8}" type="datetimeFigureOut">
              <a:rPr lang="ru-RU" smtClean="0"/>
              <a:pPr/>
              <a:t>04.07.2012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0B9C0-7745-4B88-B380-F64BBACACD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F9CC8-158B-4498-85E3-2E77A37F72C8}" type="datetimeFigureOut">
              <a:rPr lang="ru-RU" smtClean="0"/>
              <a:pPr/>
              <a:t>04.07.2012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0B9C0-7745-4B88-B380-F64BBACACD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F9CC8-158B-4498-85E3-2E77A37F72C8}" type="datetimeFigureOut">
              <a:rPr lang="ru-RU" smtClean="0"/>
              <a:pPr/>
              <a:t>04.07.2012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0B9C0-7745-4B88-B380-F64BBACACD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F9CC8-158B-4498-85E3-2E77A37F72C8}" type="datetimeFigureOut">
              <a:rPr lang="ru-RU" smtClean="0"/>
              <a:pPr/>
              <a:t>04.07.2012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920B9C0-7745-4B88-B380-F64BBACACD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F9CC8-158B-4498-85E3-2E77A37F72C8}" type="datetimeFigureOut">
              <a:rPr lang="ru-RU" smtClean="0"/>
              <a:pPr/>
              <a:t>04.07.2012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920B9C0-7745-4B88-B380-F64BBACACD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F9CC8-158B-4498-85E3-2E77A37F72C8}" type="datetimeFigureOut">
              <a:rPr lang="ru-RU" smtClean="0"/>
              <a:pPr/>
              <a:t>04.07.2012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0B9C0-7745-4B88-B380-F64BBACACD0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F9CC8-158B-4498-85E3-2E77A37F72C8}" type="datetimeFigureOut">
              <a:rPr lang="ru-RU" smtClean="0"/>
              <a:pPr/>
              <a:t>04.07.2012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0B9C0-7745-4B88-B380-F64BBACACD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F9CC8-158B-4498-85E3-2E77A37F72C8}" type="datetimeFigureOut">
              <a:rPr lang="ru-RU" smtClean="0"/>
              <a:pPr/>
              <a:t>04.07.2012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2920B9C0-7745-4B88-B380-F64BBACACD0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F9CC8-158B-4498-85E3-2E77A37F72C8}" type="datetimeFigureOut">
              <a:rPr lang="ru-RU" smtClean="0"/>
              <a:pPr/>
              <a:t>04.07.2012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0B9C0-7745-4B88-B380-F64BBACACD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F9CC8-158B-4498-85E3-2E77A37F72C8}" type="datetimeFigureOut">
              <a:rPr lang="ru-RU" smtClean="0"/>
              <a:pPr/>
              <a:t>04.07.2012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0B9C0-7745-4B88-B380-F64BBACACD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F9CC8-158B-4498-85E3-2E77A37F72C8}" type="datetimeFigureOut">
              <a:rPr lang="ru-RU" smtClean="0"/>
              <a:pPr/>
              <a:t>04.07.2012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0B9C0-7745-4B88-B380-F64BBACACD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F9CC8-158B-4498-85E3-2E77A37F72C8}" type="datetimeFigureOut">
              <a:rPr lang="ru-RU" smtClean="0"/>
              <a:pPr/>
              <a:t>04.07.2012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0B9C0-7745-4B88-B380-F64BBACACD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F9CC8-158B-4498-85E3-2E77A37F72C8}" type="datetimeFigureOut">
              <a:rPr lang="ru-RU" smtClean="0"/>
              <a:pPr/>
              <a:t>04.07.2012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0B9C0-7745-4B88-B380-F64BBACACD0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F9CC8-158B-4498-85E3-2E77A37F72C8}" type="datetimeFigureOut">
              <a:rPr lang="ru-RU" smtClean="0"/>
              <a:pPr/>
              <a:t>04.07.2012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0B9C0-7745-4B88-B380-F64BBACACD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F9CC8-158B-4498-85E3-2E77A37F72C8}" type="datetimeFigureOut">
              <a:rPr lang="ru-RU" smtClean="0"/>
              <a:pPr/>
              <a:t>04.07.2012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0B9C0-7745-4B88-B380-F64BBACACD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F9CC8-158B-4498-85E3-2E77A37F72C8}" type="datetimeFigureOut">
              <a:rPr lang="ru-RU" smtClean="0"/>
              <a:pPr/>
              <a:t>04.07.2012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0B9C0-7745-4B88-B380-F64BBACACD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F9CC8-158B-4498-85E3-2E77A37F72C8}" type="datetimeFigureOut">
              <a:rPr lang="ru-RU" smtClean="0"/>
              <a:pPr/>
              <a:t>04.07.2012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0B9C0-7745-4B88-B380-F64BBACACD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F9CC8-158B-4498-85E3-2E77A37F72C8}" type="datetimeFigureOut">
              <a:rPr lang="ru-RU" smtClean="0"/>
              <a:pPr/>
              <a:t>04.07.2012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0B9C0-7745-4B88-B380-F64BBACACD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F9CC8-158B-4498-85E3-2E77A37F72C8}" type="datetimeFigureOut">
              <a:rPr lang="ru-RU" smtClean="0"/>
              <a:pPr/>
              <a:t>04.07.2012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0B9C0-7745-4B88-B380-F64BBACACD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F9CC8-158B-4498-85E3-2E77A37F72C8}" type="datetimeFigureOut">
              <a:rPr lang="ru-RU" smtClean="0"/>
              <a:pPr/>
              <a:t>04.07.2012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0B9C0-7745-4B88-B380-F64BBACACD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F9CC8-158B-4498-85E3-2E77A37F72C8}" type="datetimeFigureOut">
              <a:rPr lang="ru-RU" smtClean="0"/>
              <a:pPr/>
              <a:t>04.07.2012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2920B9C0-7745-4B88-B380-F64BBACACD0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B6F9CC8-158B-4498-85E3-2E77A37F72C8}" type="datetimeFigureOut">
              <a:rPr lang="ru-RU" smtClean="0"/>
              <a:pPr/>
              <a:t>04.07.2012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920B9C0-7745-4B88-B380-F64BBACACD04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6F9CC8-158B-4498-85E3-2E77A37F72C8}" type="datetimeFigureOut">
              <a:rPr lang="ru-RU" smtClean="0"/>
              <a:pPr/>
              <a:t>04.07.2012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20B9C0-7745-4B88-B380-F64BBACACD0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1B6F9CC8-158B-4498-85E3-2E77A37F72C8}" type="datetimeFigureOut">
              <a:rPr lang="ru-RU" smtClean="0"/>
              <a:pPr/>
              <a:t>04.07.2012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2920B9C0-7745-4B88-B380-F64BBACACD0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2.gif"/><Relationship Id="rId5" Type="http://schemas.openxmlformats.org/officeDocument/2006/relationships/image" Target="../media/image11.gif"/><Relationship Id="rId4" Type="http://schemas.openxmlformats.org/officeDocument/2006/relationships/image" Target="../media/image10.gi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28662" y="785794"/>
            <a:ext cx="7215238" cy="1143008"/>
          </a:xfrm>
        </p:spPr>
        <p:txBody>
          <a:bodyPr>
            <a:norm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6000" b="1" dirty="0" smtClean="0">
                <a:ln/>
                <a:solidFill>
                  <a:schemeClr val="accent3"/>
                </a:solidFill>
              </a:rPr>
              <a:t>Урок математики</a:t>
            </a:r>
            <a:endParaRPr lang="ru-RU" sz="6000" b="1" dirty="0">
              <a:ln/>
              <a:solidFill>
                <a:schemeClr val="accent3"/>
              </a:solidFill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2428860" y="2214554"/>
            <a:ext cx="4286280" cy="6429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1" i="0" u="none" strike="noStrike" kern="1200" spc="150" normalizeH="0" baseline="0" noProof="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1 класс</a:t>
            </a: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1500166" y="3071810"/>
            <a:ext cx="6143668" cy="2071702"/>
          </a:xfrm>
          <a:prstGeom prst="rect">
            <a:avLst/>
          </a:prstGeom>
        </p:spPr>
        <p:txBody>
          <a:bodyPr vert="horz" lIns="91440" tIns="45720" rIns="91440" bIns="45720" rtlCol="0"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800" b="1" i="0" u="none" strike="noStrike" kern="1200" normalizeH="0" baseline="0" noProof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Романова И.Н.</a:t>
            </a:r>
          </a:p>
          <a:p>
            <a:pPr marL="0" marR="0" lvl="0" indent="0" algn="ctr" defTabSz="914400" rtl="0" eaLnBrk="1" fontAlgn="auto" latinLnBrk="0" hangingPunct="1"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28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у</a:t>
            </a:r>
            <a:r>
              <a:rPr lang="ru-RU" sz="2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читель начальных классов</a:t>
            </a:r>
          </a:p>
          <a:p>
            <a:pPr marL="0" marR="0" lvl="0" indent="0" algn="ctr" defTabSz="914400" rtl="0" eaLnBrk="1" fontAlgn="auto" latinLnBrk="0" hangingPunct="1"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800" b="1" i="0" u="none" strike="noStrike" kern="1200" normalizeH="0" baseline="0" noProof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ОГУЗ «Детский санаторий г.Грайворон»</a:t>
            </a: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1643042" y="5857892"/>
            <a:ext cx="6072230" cy="714380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3200" b="1" dirty="0" smtClean="0">
                <a:solidFill>
                  <a:schemeClr val="tx1">
                    <a:tint val="75000"/>
                  </a:schemeClr>
                </a:solidFill>
              </a:rPr>
              <a:t>Белгородская область, г.Грайворон</a:t>
            </a: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3786182" y="714356"/>
            <a:ext cx="2928958" cy="2643206"/>
          </a:xfrm>
          <a:prstGeom prst="ellipse">
            <a:avLst/>
          </a:prstGeom>
          <a:ln w="57150"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Шестиугольник 12"/>
          <p:cNvSpPr/>
          <p:nvPr/>
        </p:nvSpPr>
        <p:spPr>
          <a:xfrm>
            <a:off x="6143636" y="4214818"/>
            <a:ext cx="2786082" cy="2214578"/>
          </a:xfrm>
          <a:prstGeom prst="hexagon">
            <a:avLst/>
          </a:prstGeom>
          <a:ln w="57150"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авильный пятиугольник 13"/>
          <p:cNvSpPr/>
          <p:nvPr/>
        </p:nvSpPr>
        <p:spPr>
          <a:xfrm>
            <a:off x="357158" y="3214686"/>
            <a:ext cx="3429024" cy="2714644"/>
          </a:xfrm>
          <a:prstGeom prst="pentagon">
            <a:avLst/>
          </a:prstGeom>
          <a:ln w="57150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3399FF"/>
            </a:gs>
            <a:gs pos="16000">
              <a:srgbClr val="00CCCC"/>
            </a:gs>
            <a:gs pos="47000">
              <a:srgbClr val="9999FF"/>
            </a:gs>
            <a:gs pos="60001">
              <a:srgbClr val="2E6792"/>
            </a:gs>
            <a:gs pos="71001">
              <a:srgbClr val="3333CC"/>
            </a:gs>
            <a:gs pos="81000">
              <a:srgbClr val="1170FF"/>
            </a:gs>
            <a:gs pos="100000">
              <a:srgbClr val="006699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0"/>
            <a:ext cx="8229600" cy="6572272"/>
          </a:xfrm>
        </p:spPr>
        <p:txBody>
          <a:bodyPr anchor="ctr">
            <a:normAutofit fontScale="25000" lnSpcReduction="2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buNone/>
            </a:pPr>
            <a:endParaRPr lang="ru-RU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>
              <a:buNone/>
            </a:pPr>
            <a:endParaRPr lang="ru-RU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>
              <a:buNone/>
            </a:pPr>
            <a:endParaRPr lang="ru-RU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>
              <a:buNone/>
            </a:pPr>
            <a:r>
              <a:rPr lang="ru-RU" sz="1776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6</a:t>
            </a:r>
            <a:endParaRPr lang="ru-RU" sz="17760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428860" y="5072074"/>
            <a:ext cx="5286412" cy="1470025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cap="none" dirty="0" smtClean="0">
                <a:ln w="11430"/>
                <a:solidFill>
                  <a:srgbClr val="CC66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Числа 6, 7.</a:t>
            </a:r>
            <a:br>
              <a:rPr lang="ru-RU" b="1" cap="none" dirty="0" smtClean="0">
                <a:ln w="11430"/>
                <a:solidFill>
                  <a:srgbClr val="CC66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b="1" cap="none" dirty="0" smtClean="0">
                <a:ln w="11430"/>
                <a:solidFill>
                  <a:srgbClr val="CC66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Письмо цифры 6.</a:t>
            </a:r>
            <a:endParaRPr lang="ru-RU" b="1" cap="none" dirty="0">
              <a:ln w="11430"/>
              <a:solidFill>
                <a:srgbClr val="CC66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214282" y="5072074"/>
            <a:ext cx="2214578" cy="71438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400" b="1" i="0" u="none" strike="noStrike" kern="1200" normalizeH="0" baseline="0" noProof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Тема:</a:t>
            </a:r>
          </a:p>
        </p:txBody>
      </p:sp>
      <p:pic>
        <p:nvPicPr>
          <p:cNvPr id="1026" name="Picture 2" descr="E:\Инна\Нюша, Карыч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571480"/>
            <a:ext cx="5572164" cy="4179123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3714744" y="1000108"/>
            <a:ext cx="1143008" cy="1000132"/>
          </a:xfrm>
          <a:prstGeom prst="rect">
            <a:avLst/>
          </a:prstGeom>
          <a:ln/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 contourW="6350" prstMaterial="metal">
              <a:bevelT w="127000" h="31750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all" dirty="0" smtClean="0">
                <a:ln w="0"/>
                <a:solidFill>
                  <a:srgbClr val="0070C0"/>
                </a:solidFill>
                <a:effectLst/>
              </a:rPr>
              <a:t>6</a:t>
            </a:r>
            <a:endParaRPr lang="ru-RU" sz="4800" b="1" cap="all" dirty="0">
              <a:ln w="0"/>
              <a:solidFill>
                <a:srgbClr val="0070C0"/>
              </a:solidFill>
              <a:effectLst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143504" y="642918"/>
            <a:ext cx="1143008" cy="1000132"/>
          </a:xfrm>
          <a:prstGeom prst="rect">
            <a:avLst/>
          </a:prstGeom>
          <a:ln/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 contourW="6350" prstMaterial="metal">
              <a:bevelT w="127000" h="31750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all" dirty="0" smtClean="0">
                <a:ln w="0"/>
                <a:solidFill>
                  <a:srgbClr val="009900"/>
                </a:solidFill>
                <a:effectLst/>
              </a:rPr>
              <a:t>7</a:t>
            </a:r>
            <a:endParaRPr lang="ru-RU" sz="4800" b="1" cap="all" dirty="0">
              <a:ln w="0"/>
              <a:solidFill>
                <a:srgbClr val="009900"/>
              </a:solidFill>
              <a:effectLst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2928934"/>
            <a:ext cx="2286016" cy="285752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4 - … = 3</a:t>
            </a:r>
          </a:p>
          <a:p>
            <a:pPr>
              <a:buNone/>
            </a:pPr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… - 1 = 1</a:t>
            </a:r>
          </a:p>
          <a:p>
            <a:pPr>
              <a:buNone/>
            </a:pPr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5 - … = 4</a:t>
            </a:r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3357554" y="2928934"/>
            <a:ext cx="2500330" cy="250033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800" b="1" i="0" u="none" strike="noStrike" kern="1200" normalizeH="0" baseline="0" noProof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4 - … = 2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800" b="1" i="0" u="none" strike="noStrike" kern="1200" normalizeH="0" baseline="0" noProof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… +</a:t>
            </a:r>
            <a:r>
              <a:rPr kumimoji="0" lang="ru-RU" sz="4800" b="1" i="0" u="none" strike="noStrike" kern="1200" normalizeH="0" noProof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2</a:t>
            </a:r>
            <a:r>
              <a:rPr kumimoji="0" lang="ru-RU" sz="4800" b="1" i="0" u="none" strike="noStrike" kern="1200" normalizeH="0" baseline="0" noProof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= 3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4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3</a:t>
            </a:r>
            <a:r>
              <a:rPr kumimoji="0" lang="ru-RU" sz="4800" b="1" i="0" u="none" strike="noStrike" kern="1200" normalizeH="0" baseline="0" noProof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ru-RU" sz="4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+</a:t>
            </a:r>
            <a:r>
              <a:rPr kumimoji="0" lang="ru-RU" sz="4800" b="1" i="0" u="none" strike="noStrike" kern="1200" normalizeH="0" baseline="0" noProof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… = 4</a:t>
            </a: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6215074" y="2928934"/>
            <a:ext cx="2571768" cy="26432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4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3</a:t>
            </a:r>
            <a:r>
              <a:rPr kumimoji="0" lang="ru-RU" sz="4800" b="1" i="0" u="none" strike="noStrike" kern="1200" normalizeH="0" baseline="0" noProof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ru-RU" sz="4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+</a:t>
            </a:r>
            <a:r>
              <a:rPr kumimoji="0" lang="ru-RU" sz="4800" b="1" i="0" u="none" strike="noStrike" kern="1200" normalizeH="0" baseline="0" noProof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… = 5</a:t>
            </a:r>
            <a:endParaRPr lang="ru-RU" sz="48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tx2">
                  <a:lumMod val="75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800" b="1" i="0" u="none" strike="noStrike" kern="1200" normalizeH="0" baseline="0" noProof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4 +</a:t>
            </a:r>
            <a:r>
              <a:rPr kumimoji="0" lang="ru-RU" sz="4800" b="1" i="0" u="none" strike="noStrike" kern="1200" normalizeH="0" noProof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…</a:t>
            </a:r>
            <a:r>
              <a:rPr kumimoji="0" lang="ru-RU" sz="4800" b="1" i="0" u="none" strike="noStrike" kern="1200" normalizeH="0" baseline="0" noProof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= 5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800" b="1" i="0" u="none" strike="noStrike" kern="1200" normalizeH="0" baseline="0" noProof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5 -</a:t>
            </a:r>
            <a:r>
              <a:rPr kumimoji="0" lang="ru-RU" sz="4800" b="1" i="0" u="none" strike="noStrike" kern="1200" normalizeH="0" noProof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</a:t>
            </a:r>
            <a:r>
              <a:rPr kumimoji="0" lang="ru-RU" sz="4800" b="1" i="0" u="none" strike="noStrike" kern="1200" normalizeH="0" baseline="0" noProof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… = 3</a:t>
            </a:r>
            <a:endParaRPr kumimoji="0" lang="ru-RU" sz="3200" b="1" i="0" u="none" strike="noStrike" kern="1200" normalizeH="0" baseline="0" noProof="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tx2">
                  <a:lumMod val="75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Солнце 5"/>
          <p:cNvSpPr/>
          <p:nvPr/>
        </p:nvSpPr>
        <p:spPr>
          <a:xfrm>
            <a:off x="500034" y="785794"/>
            <a:ext cx="2143140" cy="1928826"/>
          </a:xfrm>
          <a:prstGeom prst="sun">
            <a:avLst/>
          </a:prstGeom>
          <a:solidFill>
            <a:srgbClr val="FFC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perspectiveLef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/>
            <a:endParaRPr lang="ru-RU"/>
          </a:p>
        </p:txBody>
      </p:sp>
      <p:sp>
        <p:nvSpPr>
          <p:cNvPr id="7" name="Облако 6"/>
          <p:cNvSpPr/>
          <p:nvPr/>
        </p:nvSpPr>
        <p:spPr>
          <a:xfrm>
            <a:off x="6215074" y="928670"/>
            <a:ext cx="2357454" cy="1785950"/>
          </a:xfrm>
          <a:prstGeom prst="cloud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290" name="Picture 2" descr="C:\Users\Пользователь\AppData\Local\Microsoft\Windows\Temporary Internet Files\Content.IE5\LLM5QYAT\MC900438253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6116" y="714356"/>
            <a:ext cx="2357454" cy="2011364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21" name="Прямоугольник 20"/>
          <p:cNvSpPr/>
          <p:nvPr/>
        </p:nvSpPr>
        <p:spPr>
          <a:xfrm>
            <a:off x="1285852" y="3000372"/>
            <a:ext cx="571504" cy="571504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n w="57150">
                <a:noFill/>
              </a:ln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285852" y="4857760"/>
            <a:ext cx="571504" cy="571504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n w="57150">
                <a:noFill/>
              </a:ln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00034" y="3929066"/>
            <a:ext cx="571504" cy="571504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n w="57150">
                <a:noFill/>
              </a:ln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4214810" y="4786322"/>
            <a:ext cx="571504" cy="571504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n w="57150">
                <a:noFill/>
              </a:ln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3357554" y="3857628"/>
            <a:ext cx="571504" cy="571504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n w="57150">
                <a:noFill/>
              </a:ln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4143372" y="3000372"/>
            <a:ext cx="571504" cy="571504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n w="57150">
                <a:noFill/>
              </a:ln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7143768" y="4786322"/>
            <a:ext cx="571504" cy="571504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n w="57150">
                <a:noFill/>
              </a:ln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7143768" y="3929066"/>
            <a:ext cx="571504" cy="571504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n w="57150">
                <a:noFill/>
              </a:ln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7143768" y="3000372"/>
            <a:ext cx="571504" cy="571504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n w="57150">
                <a:noFill/>
              </a:ln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/>
      <p:bldP spid="5" grpId="0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2928934"/>
            <a:ext cx="2286016" cy="285752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4 </a:t>
            </a:r>
            <a:r>
              <a:rPr lang="ru-RU" sz="4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–</a:t>
            </a:r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1</a:t>
            </a:r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= 3</a:t>
            </a:r>
          </a:p>
          <a:p>
            <a:pPr>
              <a:buNone/>
            </a:pPr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2</a:t>
            </a:r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4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–</a:t>
            </a:r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1 = 1</a:t>
            </a:r>
          </a:p>
          <a:p>
            <a:pPr>
              <a:buNone/>
            </a:pPr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5 </a:t>
            </a:r>
            <a:r>
              <a:rPr lang="ru-RU" sz="4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–</a:t>
            </a:r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1</a:t>
            </a:r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= 4</a:t>
            </a:r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3357554" y="2928934"/>
            <a:ext cx="2500330" cy="250033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kumimoji="0" lang="ru-RU" sz="4800" b="1" i="0" u="none" strike="noStrike" kern="1200" normalizeH="0" baseline="0" noProof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4 </a:t>
            </a:r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– </a:t>
            </a:r>
            <a:r>
              <a:rPr kumimoji="0" lang="ru-RU" sz="4800" b="1" i="0" u="none" strike="noStrike" kern="1200" normalizeH="0" baseline="0" noProof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ru-RU" sz="4800" b="1" i="0" u="none" strike="noStrike" kern="1200" normalizeH="0" baseline="0" noProof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= 2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800" b="1" i="0" u="none" strike="noStrike" kern="1200" normalizeH="0" baseline="0" noProof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lang="ru-RU" sz="4800" b="1" i="0" u="none" strike="noStrike" kern="1200" normalizeH="0" baseline="0" noProof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+</a:t>
            </a:r>
            <a:r>
              <a:rPr kumimoji="0" lang="ru-RU" sz="4800" b="1" i="0" u="none" strike="noStrike" kern="1200" normalizeH="0" noProof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2</a:t>
            </a:r>
            <a:r>
              <a:rPr kumimoji="0" lang="ru-RU" sz="4800" b="1" i="0" u="none" strike="noStrike" kern="1200" normalizeH="0" baseline="0" noProof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= 3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4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3</a:t>
            </a:r>
            <a:r>
              <a:rPr kumimoji="0" lang="ru-RU" sz="4800" b="1" i="0" u="none" strike="noStrike" kern="1200" normalizeH="0" baseline="0" noProof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ru-RU" sz="4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+</a:t>
            </a:r>
            <a:r>
              <a:rPr kumimoji="0" lang="ru-RU" sz="4800" b="1" i="0" u="none" strike="noStrike" kern="1200" normalizeH="0" baseline="0" noProof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4800" b="1" i="0" u="none" strike="noStrike" kern="1200" normalizeH="0" baseline="0" noProof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lang="ru-RU" sz="4800" b="1" i="0" u="none" strike="noStrike" kern="1200" normalizeH="0" baseline="0" noProof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= 4</a:t>
            </a: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6215074" y="2928934"/>
            <a:ext cx="2571768" cy="26432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4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3</a:t>
            </a:r>
            <a:r>
              <a:rPr kumimoji="0" lang="ru-RU" sz="4800" b="1" i="0" u="none" strike="noStrike" kern="1200" normalizeH="0" baseline="0" noProof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ru-RU" sz="4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+</a:t>
            </a:r>
            <a:r>
              <a:rPr kumimoji="0" lang="ru-RU" sz="4800" b="1" i="0" u="none" strike="noStrike" kern="1200" normalizeH="0" baseline="0" noProof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4800" b="1" i="0" u="none" strike="noStrike" kern="1200" normalizeH="0" baseline="0" noProof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ru-RU" sz="4800" b="1" i="0" u="none" strike="noStrike" kern="1200" normalizeH="0" baseline="0" noProof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= 5</a:t>
            </a:r>
            <a:endParaRPr lang="ru-RU" sz="48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tx2">
                  <a:lumMod val="75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800" b="1" i="0" u="none" strike="noStrike" kern="1200" normalizeH="0" baseline="0" noProof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4 +</a:t>
            </a:r>
            <a:r>
              <a:rPr kumimoji="0" lang="ru-RU" sz="4800" b="1" i="0" u="none" strike="noStrike" kern="1200" normalizeH="0" noProof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4800" b="1" i="0" u="none" strike="noStrike" kern="1200" normalizeH="0" noProof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lang="ru-RU" sz="4800" b="1" i="0" u="none" strike="noStrike" kern="1200" normalizeH="0" baseline="0" noProof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= 5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800" b="1" i="0" u="none" strike="noStrike" kern="1200" normalizeH="0" baseline="0" noProof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5 –</a:t>
            </a:r>
            <a:r>
              <a:rPr kumimoji="0" lang="ru-RU" sz="4800" b="1" i="0" u="none" strike="noStrike" kern="1200" normalizeH="0" noProof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4800" b="1" i="0" u="none" strike="noStrike" kern="1200" normalizeH="0" noProof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ru-RU" sz="4800" b="1" i="0" u="none" strike="noStrike" kern="1200" normalizeH="0" noProof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4800" b="1" i="0" u="none" strike="noStrike" kern="1200" normalizeH="0" baseline="0" noProof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= 3</a:t>
            </a:r>
            <a:endParaRPr kumimoji="0" lang="ru-RU" sz="3200" b="1" i="0" u="none" strike="noStrike" kern="1200" normalizeH="0" baseline="0" noProof="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tx2">
                  <a:lumMod val="75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Солнце 5"/>
          <p:cNvSpPr/>
          <p:nvPr/>
        </p:nvSpPr>
        <p:spPr>
          <a:xfrm>
            <a:off x="500034" y="500042"/>
            <a:ext cx="2143140" cy="1928826"/>
          </a:xfrm>
          <a:prstGeom prst="sun">
            <a:avLst/>
          </a:prstGeom>
          <a:solidFill>
            <a:srgbClr val="FFC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perspectiveLef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/>
            <a:endParaRPr lang="ru-RU"/>
          </a:p>
        </p:txBody>
      </p:sp>
      <p:sp>
        <p:nvSpPr>
          <p:cNvPr id="7" name="Облако 6"/>
          <p:cNvSpPr/>
          <p:nvPr/>
        </p:nvSpPr>
        <p:spPr>
          <a:xfrm>
            <a:off x="6215074" y="571480"/>
            <a:ext cx="2357454" cy="1785950"/>
          </a:xfrm>
          <a:prstGeom prst="cloud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290" name="Picture 2" descr="C:\Users\Пользователь\AppData\Local\Microsoft\Windows\Temporary Internet Files\Content.IE5\LLM5QYAT\MC900438253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6116" y="500042"/>
            <a:ext cx="2357454" cy="2011364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/>
      <p:bldP spid="5" grpId="0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143116"/>
            <a:ext cx="8929718" cy="3571900"/>
          </a:xfrm>
        </p:spPr>
        <p:txBody>
          <a:bodyPr>
            <a:normAutofit fontScale="925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endParaRPr lang="ru-RU" sz="44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Понедельник, сентябрь, октябрь.</a:t>
            </a:r>
          </a:p>
          <a:p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Треугольник, квадрат, круг.</a:t>
            </a:r>
          </a:p>
          <a:p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Волк, собака, лиса.</a:t>
            </a:r>
          </a:p>
          <a:p>
            <a:pPr>
              <a:buNone/>
            </a:pP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8194" name="Picture 2" descr="E:\Инна\Рабочие материалы\бараш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00826" y="4373643"/>
            <a:ext cx="2643174" cy="24843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196" name="Picture 4" descr="E:\Инна\Рабочие материалы\нюша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407562" cy="31425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2">
                <a:lumMod val="40000"/>
                <a:lumOff val="60000"/>
              </a:schemeClr>
            </a:gs>
            <a:gs pos="50000">
              <a:schemeClr val="accent1">
                <a:lumMod val="20000"/>
                <a:lumOff val="80000"/>
              </a:schemeClr>
            </a:gs>
            <a:gs pos="100000">
              <a:srgbClr val="156B1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571604" y="3143248"/>
          <a:ext cx="2357454" cy="3143271"/>
        </p:xfrm>
        <a:graphic>
          <a:graphicData uri="http://schemas.openxmlformats.org/drawingml/2006/table">
            <a:tbl>
              <a:tblPr bandRow="1">
                <a:tableStyleId>{D113A9D2-9D6B-4929-AA2D-F23B5EE8CBE7}</a:tableStyleId>
              </a:tblPr>
              <a:tblGrid>
                <a:gridCol w="1178727"/>
                <a:gridCol w="1178727"/>
              </a:tblGrid>
              <a:tr h="1047757">
                <a:tc>
                  <a:txBody>
                    <a:bodyPr/>
                    <a:lstStyle/>
                    <a:p>
                      <a:pPr algn="ctr"/>
                      <a:r>
                        <a:rPr lang="ru-RU" sz="6000" dirty="0" smtClean="0"/>
                        <a:t>1</a:t>
                      </a:r>
                      <a:endParaRPr lang="ru-RU" sz="6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775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0" dirty="0" smtClean="0"/>
                        <a:t>2</a:t>
                      </a:r>
                      <a:endParaRPr lang="ru-RU" sz="6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7757">
                <a:tc>
                  <a:txBody>
                    <a:bodyPr/>
                    <a:lstStyle/>
                    <a:p>
                      <a:pPr algn="ctr"/>
                      <a:r>
                        <a:rPr lang="ru-RU" sz="6000" dirty="0" smtClean="0"/>
                        <a:t>3</a:t>
                      </a:r>
                      <a:endParaRPr lang="ru-RU" sz="6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Равнобедренный треугольник 4"/>
          <p:cNvSpPr/>
          <p:nvPr/>
        </p:nvSpPr>
        <p:spPr>
          <a:xfrm>
            <a:off x="1071538" y="2000240"/>
            <a:ext cx="3286148" cy="1214446"/>
          </a:xfrm>
          <a:prstGeom prst="triangl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2357422" y="2214554"/>
            <a:ext cx="6429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4</a:t>
            </a:r>
            <a:endParaRPr lang="ru-RU" sz="6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5286380" y="2143116"/>
          <a:ext cx="2357454" cy="4204833"/>
        </p:xfrm>
        <a:graphic>
          <a:graphicData uri="http://schemas.openxmlformats.org/drawingml/2006/table">
            <a:tbl>
              <a:tblPr bandRow="1">
                <a:tableStyleId>{D113A9D2-9D6B-4929-AA2D-F23B5EE8CBE7}</a:tableStyleId>
              </a:tblPr>
              <a:tblGrid>
                <a:gridCol w="1178727"/>
                <a:gridCol w="1178727"/>
              </a:tblGrid>
              <a:tr h="1035851">
                <a:tc>
                  <a:txBody>
                    <a:bodyPr/>
                    <a:lstStyle/>
                    <a:p>
                      <a:pPr algn="ctr"/>
                      <a:r>
                        <a:rPr lang="ru-RU" sz="6000" dirty="0" smtClean="0"/>
                        <a:t>3</a:t>
                      </a:r>
                      <a:endParaRPr lang="ru-RU" sz="6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3585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0" dirty="0" smtClean="0"/>
                        <a:t>1</a:t>
                      </a:r>
                      <a:endParaRPr lang="ru-RU" sz="6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35851">
                <a:tc>
                  <a:txBody>
                    <a:bodyPr/>
                    <a:lstStyle/>
                    <a:p>
                      <a:pPr algn="ctr"/>
                      <a:r>
                        <a:rPr lang="ru-RU" sz="6600" dirty="0" smtClean="0"/>
                        <a:t>2</a:t>
                      </a:r>
                      <a:endParaRPr lang="ru-RU" sz="6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35851">
                <a:tc>
                  <a:txBody>
                    <a:bodyPr/>
                    <a:lstStyle/>
                    <a:p>
                      <a:pPr algn="ctr"/>
                      <a:endParaRPr lang="ru-RU" sz="6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0" dirty="0" smtClean="0"/>
                        <a:t>4</a:t>
                      </a:r>
                      <a:endParaRPr lang="ru-RU" sz="6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Равнобедренный треугольник 8"/>
          <p:cNvSpPr/>
          <p:nvPr/>
        </p:nvSpPr>
        <p:spPr>
          <a:xfrm>
            <a:off x="4857752" y="928670"/>
            <a:ext cx="3286148" cy="1214446"/>
          </a:xfrm>
          <a:prstGeom prst="triangl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6143636" y="1142984"/>
            <a:ext cx="7143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5</a:t>
            </a:r>
            <a:endParaRPr lang="ru-RU" sz="6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7174" name="Picture 6" descr="C:\Users\Пользователь\AppData\Local\Microsoft\Windows\Temporary Internet Files\Content.IE5\YQAQ0QEB\MC900438040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9321323">
            <a:off x="240374" y="232282"/>
            <a:ext cx="1484803" cy="1484803"/>
          </a:xfrm>
          <a:prstGeom prst="rect">
            <a:avLst/>
          </a:prstGeom>
          <a:noFill/>
        </p:spPr>
      </p:pic>
      <p:pic>
        <p:nvPicPr>
          <p:cNvPr id="7176" name="Picture 8" descr="C:\Users\Пользователь\AppData\Local\Microsoft\Windows\Temporary Internet Files\Content.IE5\YQAQ0QEB\MC900438039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248531">
            <a:off x="7396072" y="149655"/>
            <a:ext cx="1455373" cy="1455373"/>
          </a:xfrm>
          <a:prstGeom prst="rect">
            <a:avLst/>
          </a:prstGeom>
          <a:noFill/>
        </p:spPr>
      </p:pic>
      <p:pic>
        <p:nvPicPr>
          <p:cNvPr id="7180" name="Picture 12" descr="C:\Users\Пользователь\AppData\Local\Microsoft\Windows\Temporary Internet Files\Content.IE5\LLM5QYAT\MM900283572[1]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135964">
            <a:off x="109697" y="3546585"/>
            <a:ext cx="1314450" cy="895350"/>
          </a:xfrm>
          <a:prstGeom prst="rect">
            <a:avLst/>
          </a:prstGeom>
          <a:noFill/>
        </p:spPr>
      </p:pic>
      <p:pic>
        <p:nvPicPr>
          <p:cNvPr id="7181" name="Picture 13" descr="C:\Users\Пользователь\AppData\Local\Microsoft\Windows\Temporary Internet Files\Content.IE5\V76FN9I7\MM900318055[1]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9641611">
            <a:off x="7991083" y="2977065"/>
            <a:ext cx="847725" cy="476250"/>
          </a:xfrm>
          <a:prstGeom prst="rect">
            <a:avLst/>
          </a:prstGeom>
          <a:noFill/>
        </p:spPr>
      </p:pic>
      <p:pic>
        <p:nvPicPr>
          <p:cNvPr id="7182" name="Picture 14" descr="C:\Users\Пользователь\AppData\Local\Microsoft\Windows\Temporary Internet Files\Content.IE5\LLM5QYAT\MM900318056[1]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767484">
            <a:off x="4211221" y="5014344"/>
            <a:ext cx="762000" cy="476250"/>
          </a:xfrm>
          <a:prstGeom prst="rect">
            <a:avLst/>
          </a:prstGeom>
          <a:noFill/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9" grpId="0" animBg="1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6145" name="Picture 1" descr="E:\Инна\Рабочие материалы\Птенцы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4006"/>
            <a:ext cx="9144000" cy="6883287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 anchor="ctr"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buNone/>
            </a:pPr>
            <a:r>
              <a:rPr lang="ru-RU" sz="19900" b="1" cap="all" dirty="0" smtClean="0">
                <a:ln w="57150">
                  <a:solidFill>
                    <a:srgbClr val="00467A"/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5 + 1 = 6</a:t>
            </a:r>
            <a:endParaRPr lang="ru-RU" sz="19900" b="1" cap="all" dirty="0">
              <a:ln w="57150">
                <a:solidFill>
                  <a:srgbClr val="00467A"/>
                </a:solidFill>
              </a:ln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5121" name="Picture 1" descr="E:\Инна\Рабочие материалы\Крош-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16" y="142852"/>
            <a:ext cx="2092189" cy="22955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E6DCAC"/>
            </a:gs>
            <a:gs pos="12000">
              <a:srgbClr val="E6D78A"/>
            </a:gs>
            <a:gs pos="30000">
              <a:srgbClr val="C7AC4C"/>
            </a:gs>
            <a:gs pos="45000">
              <a:srgbClr val="E6D78A"/>
            </a:gs>
            <a:gs pos="77000">
              <a:srgbClr val="C7AC4C"/>
            </a:gs>
            <a:gs pos="100000">
              <a:srgbClr val="E6DCAC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13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6 </a:t>
            </a:r>
            <a:r>
              <a:rPr lang="en-US" sz="13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&gt; </a:t>
            </a:r>
            <a:r>
              <a:rPr lang="ru-RU" sz="13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5</a:t>
            </a:r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endParaRPr lang="ru-RU" dirty="0" smtClean="0"/>
          </a:p>
        </p:txBody>
      </p:sp>
      <p:pic>
        <p:nvPicPr>
          <p:cNvPr id="4" name="Picture 6" descr="C:\Users\Пользователь\AppData\Local\Microsoft\Windows\Temporary Internet Files\Content.IE5\YQAQ0QEB\MC900438040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2428868"/>
            <a:ext cx="855746" cy="855746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11" name="Picture 6" descr="C:\Users\Пользователь\AppData\Local\Microsoft\Windows\Temporary Internet Files\Content.IE5\YQAQ0QEB\MC900438040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2428868"/>
            <a:ext cx="855746" cy="855746"/>
          </a:xfrm>
          <a:prstGeom prst="rect">
            <a:avLst/>
          </a:prstGeom>
          <a:noFill/>
        </p:spPr>
      </p:pic>
      <p:pic>
        <p:nvPicPr>
          <p:cNvPr id="12" name="Picture 6" descr="C:\Users\Пользователь\AppData\Local\Microsoft\Windows\Temporary Internet Files\Content.IE5\YQAQ0QEB\MC900438040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2428868"/>
            <a:ext cx="855746" cy="855746"/>
          </a:xfrm>
          <a:prstGeom prst="rect">
            <a:avLst/>
          </a:prstGeom>
          <a:noFill/>
        </p:spPr>
      </p:pic>
      <p:pic>
        <p:nvPicPr>
          <p:cNvPr id="13" name="Picture 6" descr="C:\Users\Пользователь\AppData\Local\Microsoft\Windows\Temporary Internet Files\Content.IE5\YQAQ0QEB\MC900438040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3286124"/>
            <a:ext cx="855746" cy="855746"/>
          </a:xfrm>
          <a:prstGeom prst="rect">
            <a:avLst/>
          </a:prstGeom>
          <a:noFill/>
        </p:spPr>
      </p:pic>
      <p:pic>
        <p:nvPicPr>
          <p:cNvPr id="14" name="Picture 6" descr="C:\Users\Пользователь\AppData\Local\Microsoft\Windows\Temporary Internet Files\Content.IE5\YQAQ0QEB\MC900438040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3286124"/>
            <a:ext cx="855746" cy="855746"/>
          </a:xfrm>
          <a:prstGeom prst="rect">
            <a:avLst/>
          </a:prstGeom>
          <a:noFill/>
        </p:spPr>
      </p:pic>
      <p:pic>
        <p:nvPicPr>
          <p:cNvPr id="15" name="Picture 6" descr="C:\Users\Пользователь\AppData\Local\Microsoft\Windows\Temporary Internet Files\Content.IE5\YQAQ0QEB\MC900438040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3286124"/>
            <a:ext cx="855746" cy="855746"/>
          </a:xfrm>
          <a:prstGeom prst="rect">
            <a:avLst/>
          </a:prstGeom>
          <a:noFill/>
        </p:spPr>
      </p:pic>
      <p:pic>
        <p:nvPicPr>
          <p:cNvPr id="16" name="Picture 8" descr="C:\Users\Пользователь\AppData\Local\Microsoft\Windows\Temporary Internet Files\Content.IE5\YQAQ0QEB\MC900438039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15140" y="2428868"/>
            <a:ext cx="857256" cy="857256"/>
          </a:xfrm>
          <a:prstGeom prst="rect">
            <a:avLst/>
          </a:prstGeom>
          <a:noFill/>
        </p:spPr>
      </p:pic>
      <p:pic>
        <p:nvPicPr>
          <p:cNvPr id="17" name="Picture 8" descr="C:\Users\Пользователь\AppData\Local\Microsoft\Windows\Temporary Internet Files\Content.IE5\YQAQ0QEB\MC900438039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72396" y="2428868"/>
            <a:ext cx="857256" cy="857256"/>
          </a:xfrm>
          <a:prstGeom prst="rect">
            <a:avLst/>
          </a:prstGeom>
          <a:noFill/>
        </p:spPr>
      </p:pic>
      <p:pic>
        <p:nvPicPr>
          <p:cNvPr id="18" name="Picture 8" descr="C:\Users\Пользователь\AppData\Local\Microsoft\Windows\Temporary Internet Files\Content.IE5\YQAQ0QEB\MC900438039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57884" y="2428868"/>
            <a:ext cx="857256" cy="857256"/>
          </a:xfrm>
          <a:prstGeom prst="rect">
            <a:avLst/>
          </a:prstGeom>
          <a:noFill/>
        </p:spPr>
      </p:pic>
      <p:pic>
        <p:nvPicPr>
          <p:cNvPr id="19" name="Picture 8" descr="C:\Users\Пользователь\AppData\Local\Microsoft\Windows\Temporary Internet Files\Content.IE5\YQAQ0QEB\MC900438039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12" y="3214686"/>
            <a:ext cx="857256" cy="857256"/>
          </a:xfrm>
          <a:prstGeom prst="rect">
            <a:avLst/>
          </a:prstGeom>
          <a:noFill/>
        </p:spPr>
      </p:pic>
      <p:pic>
        <p:nvPicPr>
          <p:cNvPr id="20" name="Picture 8" descr="C:\Users\Пользователь\AppData\Local\Microsoft\Windows\Temporary Internet Files\Content.IE5\YQAQ0QEB\MC900438039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768" y="3214686"/>
            <a:ext cx="857256" cy="857256"/>
          </a:xfrm>
          <a:prstGeom prst="rect">
            <a:avLst/>
          </a:prstGeom>
          <a:noFill/>
        </p:spPr>
      </p:pic>
      <p:sp>
        <p:nvSpPr>
          <p:cNvPr id="21" name="Прямоугольник 20"/>
          <p:cNvSpPr/>
          <p:nvPr/>
        </p:nvSpPr>
        <p:spPr>
          <a:xfrm>
            <a:off x="3714744" y="2285992"/>
            <a:ext cx="1928826" cy="18620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15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&gt;</a:t>
            </a:r>
            <a:endParaRPr lang="ru-RU" sz="115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1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1_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1058</TotalTime>
  <Words>156</Words>
  <Application>Microsoft Office PowerPoint</Application>
  <PresentationFormat>Экран (4:3)</PresentationFormat>
  <Paragraphs>48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11</vt:i4>
      </vt:variant>
    </vt:vector>
  </HeadingPairs>
  <TitlesOfParts>
    <vt:vector size="14" baseType="lpstr">
      <vt:lpstr>1_Поток</vt:lpstr>
      <vt:lpstr>Тема Office</vt:lpstr>
      <vt:lpstr>Трек</vt:lpstr>
      <vt:lpstr>Слайд 1</vt:lpstr>
      <vt:lpstr>Числа 6, 7. Письмо цифры 6.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Числа 6, 7. Письмо цифры 6.</dc:title>
  <dc:creator>Пользователь</dc:creator>
  <cp:lastModifiedBy>Мария</cp:lastModifiedBy>
  <cp:revision>89</cp:revision>
  <dcterms:created xsi:type="dcterms:W3CDTF">2012-06-24T13:19:01Z</dcterms:created>
  <dcterms:modified xsi:type="dcterms:W3CDTF">2012-07-04T12:21:10Z</dcterms:modified>
</cp:coreProperties>
</file>