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72" r:id="rId4"/>
    <p:sldId id="261" r:id="rId5"/>
    <p:sldId id="262" r:id="rId6"/>
    <p:sldId id="267" r:id="rId7"/>
    <p:sldId id="276" r:id="rId8"/>
    <p:sldId id="257" r:id="rId9"/>
    <p:sldId id="263" r:id="rId10"/>
    <p:sldId id="268" r:id="rId11"/>
    <p:sldId id="269" r:id="rId12"/>
    <p:sldId id="270" r:id="rId13"/>
    <p:sldId id="271" r:id="rId14"/>
    <p:sldId id="273" r:id="rId15"/>
    <p:sldId id="274" r:id="rId16"/>
    <p:sldId id="259" r:id="rId17"/>
    <p:sldId id="277" r:id="rId18"/>
    <p:sldId id="275" r:id="rId19"/>
    <p:sldId id="27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13" autoAdjust="0"/>
  </p:normalViewPr>
  <p:slideViewPr>
    <p:cSldViewPr>
      <p:cViewPr>
        <p:scale>
          <a:sx n="50" d="100"/>
          <a:sy n="50" d="100"/>
        </p:scale>
        <p:origin x="-1722" y="-5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09.11.2012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plit orient="vert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hyperlink" Target="http://yandex.ru/yandsearch?text=%D0%BA%D0%B0%D1%80%D1%82%D0%B8%D0%BD%D0%BA%D0%B8+%D0%B8%D0%BA%D0%BE%D0%BD%D0%B0+%D1%80%D0%BE%D0%B6%D0%B4%D0%B5%D1%81%D1%82%D0%B2%D0%BE+%D1%85%D1%80%D0%B8%D1%81%D1%82%D0%BE%D0%B2%D0%BE&amp;clid=40316&amp;lr=51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images.yandex.ru/yandsearch?p=1&amp;text=%D0%BA%D0%B0%D1%80%D1%82%D0%B8%D0%BD%D0%BA%D0%B0%20%D0%B8%D0%BA%D0%BE%D0%BD%D0%B0%20%D0%A0%D0%BE%D0%B6%D0%B4%D0%B5%D1%81%D1%82%D0%B2%D0%BE&amp;noreask=1&amp;img_url=www.pravmir.ru/wp-content/uploads/2011/01/52-1.jpg&amp;pos=34&amp;rpt=simage&amp;lr=51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Пришло Рождество – начинай торжество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3968" y="4293096"/>
            <a:ext cx="4090792" cy="173244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Бинарный урок  1 класс</a:t>
            </a:r>
          </a:p>
          <a:p>
            <a:r>
              <a:rPr lang="ru-RU" dirty="0" smtClean="0"/>
              <a:t>Подготовили учитель ИЗО</a:t>
            </a:r>
          </a:p>
          <a:p>
            <a:r>
              <a:rPr lang="ru-RU" dirty="0" smtClean="0"/>
              <a:t>Ли Елена Александровна </a:t>
            </a:r>
          </a:p>
          <a:p>
            <a:r>
              <a:rPr lang="ru-RU" dirty="0" smtClean="0"/>
              <a:t>и учитель музыки</a:t>
            </a:r>
          </a:p>
          <a:p>
            <a:r>
              <a:rPr lang="ru-RU" dirty="0" smtClean="0"/>
              <a:t>Петрова Ольга Валентиновна</a:t>
            </a:r>
          </a:p>
          <a:p>
            <a:r>
              <a:rPr lang="ru-RU" dirty="0" smtClean="0"/>
              <a:t>МБОУ СОШ № 176 г.о. Самара </a:t>
            </a:r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upload.wikimedia.org/wikipedia/commons/thumb/5/57/The_Flight_into_Egypt-1500_Vittore_Carpaccio.jpg/800px-The_Flight_into_Egypt-1500_Vittore_Carpaccio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430632"/>
            <a:ext cx="9158491" cy="6022704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1.liveinternet.ru/images/foto/b/0/72/1084072/f_506811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64171" y="0"/>
            <a:ext cx="5915025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-fotki.yandex.ru/get/4528/32819862.151/0_76783_d4038ceb_XL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95736" y="0"/>
            <a:ext cx="4896544" cy="6889324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0" name="Picture 6" descr="http://www.blogymate.com/BlogPost/BlogyMate.com191220100463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87548" y="0"/>
            <a:ext cx="635978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ww.cirota.ru/forum/images/5/5039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51719" y="-17208"/>
            <a:ext cx="4795599" cy="6875208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www.tunnel.ru/i/attachments/1/1324734255255521_larg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778" y="0"/>
            <a:ext cx="9147778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капустник 2012 рисунки\колядки в малороссии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04664"/>
            <a:ext cx="9144000" cy="6121251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kuljturastran.ru/wp-content/uploads/2010/12/prazdnik_svyatk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3342" y="0"/>
            <a:ext cx="8276164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img3.imgbb.ru/8/3/8/83808026a394c9fd3b5309fa07c10ff1_h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63688" y="-50961"/>
            <a:ext cx="5184576" cy="6908961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1880245"/>
            <a:ext cx="8532439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Ресурсы: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Иконы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  <a:hlinkClick r:id="rId2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Рождество Христово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  <a:hlinkClick r:id="rId2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http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://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yandex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.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ru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/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yandsearch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?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text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=%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BA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B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1%80%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1%82%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B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8%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BD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BA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B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8+%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B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8%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BA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BE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BD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B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0+%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1%80%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BE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B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6%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B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4%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B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5%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1%81%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1%82%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B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2%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BE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+%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1%85%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1%80%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B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8%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1%81%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1%82%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BE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B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2%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BE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&amp;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clid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=40316&amp;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lr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=51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 Царь Ирод, Вифлеемская звезда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http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://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images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.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yandex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.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ru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/#!/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yandsearch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?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text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=%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BA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B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1%80%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1%82%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B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8%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BD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BA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B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8%20%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1%86%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B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1%80%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1%8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C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%20%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B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8%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1%80%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BE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B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4&amp;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img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_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url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=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www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.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threeda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.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ru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%2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Fimages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%2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Fstories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%2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F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09%2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Fbig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%2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Fimage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008.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jpg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&amp;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pos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=1&amp;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rpt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=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simage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&amp;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lr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=51&amp;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noreask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=1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Колядовщики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http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://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images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.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yandex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.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ru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/#!/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yandsearch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?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text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=%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BA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B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1%80%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1%82%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B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8%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BD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BA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B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8%20%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BA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BE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BB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1%8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F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B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4%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BE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B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2%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1%89%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B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8%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BA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0%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B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8&amp;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stype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=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image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&amp;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lr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=51&amp;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noreask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=1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://im6-tub-ru.yandex.net/i?id=324032374-46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588669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051720" y="6021288"/>
            <a:ext cx="482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Рождество Христово</a:t>
            </a:r>
            <a:endParaRPr lang="ru-RU" sz="32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86" name="Picture 18" descr="http://supercook.ru/images-700-rpk/05-rozhdestvo-0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капустник 2012 рисунки\пастухи и ангел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63688" y="0"/>
            <a:ext cx="5650706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капустник 2012 рисунки\пастухи и ангел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51720" y="0"/>
            <a:ext cx="4824536" cy="691276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771800" y="6237312"/>
            <a:ext cx="4032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Поклонение пастухов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obraz.org/jpg-data/icons/source13/14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95736" y="1"/>
            <a:ext cx="5293696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www.taday.ru/data/2011/12/16/1233304318/volkhvi_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41861"/>
            <a:ext cx="9161528" cy="6899862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пустник 2012 рисунки\картины на тему рождеств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58549" cy="694391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39752" y="6309320"/>
            <a:ext cx="4536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Поклонение волхвов</a:t>
            </a:r>
            <a:endParaRPr lang="ru-RU" sz="2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капустник 2012 рисунки\поклонение волхвов икон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07483" y="0"/>
            <a:ext cx="5181599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69</TotalTime>
  <Words>354</Words>
  <Application>Microsoft Office PowerPoint</Application>
  <PresentationFormat>Экран (4:3)</PresentationFormat>
  <Paragraphs>14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Поток</vt:lpstr>
      <vt:lpstr>Пришло Рождество – начинай торжество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Пришло Рождество – начинай торжество</dc:title>
  <dc:creator>Школа 176</dc:creator>
  <cp:lastModifiedBy>Олег</cp:lastModifiedBy>
  <cp:revision>11</cp:revision>
  <dcterms:created xsi:type="dcterms:W3CDTF">2012-11-06T07:40:15Z</dcterms:created>
  <dcterms:modified xsi:type="dcterms:W3CDTF">2012-11-09T16:01:21Z</dcterms:modified>
</cp:coreProperties>
</file>