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0" r:id="rId5"/>
    <p:sldId id="258" r:id="rId6"/>
    <p:sldId id="259" r:id="rId7"/>
    <p:sldId id="262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08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895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376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308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71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23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797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71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1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63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5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29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45476-9E1D-4657-8547-1E7BA243E7AD}" type="datetimeFigureOut">
              <a:rPr lang="ru-RU" smtClean="0"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0990D-73E8-45DE-BE53-DEB17E9CB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21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6372" y="2137892"/>
            <a:ext cx="6993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</a:rPr>
              <a:t>Люблю</a:t>
            </a:r>
            <a:endParaRPr lang="ru-RU" sz="7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10836" y="1039090"/>
            <a:ext cx="9670472" cy="4918364"/>
          </a:xfrm>
          <a:prstGeom prst="rect">
            <a:avLst/>
          </a:prstGeom>
          <a:solidFill>
            <a:schemeClr val="lt1">
              <a:alpha val="58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7309" y="1579418"/>
            <a:ext cx="663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Текст слайда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503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64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1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0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9191" y="4008255"/>
            <a:ext cx="6993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 smtClean="0">
                <a:solidFill>
                  <a:schemeClr val="bg1"/>
                </a:solidFill>
              </a:rPr>
              <a:t>Люблю</a:t>
            </a:r>
            <a:endParaRPr lang="ru-RU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49ca353ab599b68a82c245e438845f3b94a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Олег Грибан</cp:lastModifiedBy>
  <cp:revision>3</cp:revision>
  <dcterms:created xsi:type="dcterms:W3CDTF">2015-02-11T10:23:32Z</dcterms:created>
  <dcterms:modified xsi:type="dcterms:W3CDTF">2015-02-11T10:28:10Z</dcterms:modified>
</cp:coreProperties>
</file>