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9" r:id="rId2"/>
    <p:sldId id="280" r:id="rId3"/>
    <p:sldId id="260" r:id="rId4"/>
    <p:sldId id="258" r:id="rId5"/>
    <p:sldId id="261" r:id="rId6"/>
    <p:sldId id="266" r:id="rId7"/>
    <p:sldId id="271" r:id="rId8"/>
    <p:sldId id="267" r:id="rId9"/>
    <p:sldId id="269" r:id="rId10"/>
    <p:sldId id="268" r:id="rId11"/>
    <p:sldId id="263" r:id="rId12"/>
    <p:sldId id="272" r:id="rId13"/>
    <p:sldId id="273" r:id="rId14"/>
    <p:sldId id="264" r:id="rId15"/>
    <p:sldId id="262" r:id="rId16"/>
    <p:sldId id="275" r:id="rId17"/>
    <p:sldId id="276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358" autoAdjust="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5911DE-0D4E-44F5-9917-DABA96E82F8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B6F7116-7004-488F-9A93-D40643367FCD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>
        <a:effectLst>
          <a:glow rad="139700">
            <a:schemeClr val="accent5">
              <a:satMod val="175000"/>
              <a:alpha val="40000"/>
            </a:schemeClr>
          </a:glow>
        </a:effectLst>
      </dgm:spPr>
      <dgm:t>
        <a:bodyPr/>
        <a:lstStyle/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</a:rPr>
            <a:t>Водные ресурсы</a:t>
          </a:r>
        </a:p>
        <a:p>
          <a:pPr>
            <a:spcAft>
              <a:spcPts val="0"/>
            </a:spcAft>
          </a:pPr>
          <a:r>
            <a:rPr lang="ru-RU" b="1" dirty="0" smtClean="0">
              <a:solidFill>
                <a:schemeClr val="tx1"/>
              </a:solidFill>
            </a:rPr>
            <a:t>Тамбовской области</a:t>
          </a:r>
          <a:endParaRPr lang="ru-RU" b="1" dirty="0">
            <a:solidFill>
              <a:schemeClr val="tx1"/>
            </a:solidFill>
          </a:endParaRPr>
        </a:p>
      </dgm:t>
    </dgm:pt>
    <dgm:pt modelId="{E1917D8E-9DCC-40B9-9BC2-FA5E21324B6A}" type="parTrans" cxnId="{1597AFFD-0A5E-44F9-9ADA-BE28F82DCC41}">
      <dgm:prSet/>
      <dgm:spPr/>
      <dgm:t>
        <a:bodyPr/>
        <a:lstStyle/>
        <a:p>
          <a:endParaRPr lang="ru-RU"/>
        </a:p>
      </dgm:t>
    </dgm:pt>
    <dgm:pt modelId="{BE08DC82-44A1-43F7-84F7-6E8590D7931E}" type="sibTrans" cxnId="{1597AFFD-0A5E-44F9-9ADA-BE28F82DCC41}">
      <dgm:prSet/>
      <dgm:spPr/>
      <dgm:t>
        <a:bodyPr/>
        <a:lstStyle/>
        <a:p>
          <a:endParaRPr lang="ru-RU"/>
        </a:p>
      </dgm:t>
    </dgm:pt>
    <dgm:pt modelId="{ED36DA6F-DCA6-4800-B305-6DAA221BBA94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Реки</a:t>
          </a:r>
          <a:endParaRPr lang="ru-RU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172CE9F-B7CB-429E-BB44-1126EA824A70}" type="parTrans" cxnId="{4425EF52-80F7-4842-955B-5CCB612B5663}">
      <dgm:prSet/>
      <dgm:spPr/>
      <dgm:t>
        <a:bodyPr/>
        <a:lstStyle/>
        <a:p>
          <a:endParaRPr lang="ru-RU" dirty="0"/>
        </a:p>
      </dgm:t>
    </dgm:pt>
    <dgm:pt modelId="{6B547433-BA66-4DA3-8BE4-2B5DD3ADCA27}" type="sibTrans" cxnId="{4425EF52-80F7-4842-955B-5CCB612B5663}">
      <dgm:prSet/>
      <dgm:spPr/>
      <dgm:t>
        <a:bodyPr/>
        <a:lstStyle/>
        <a:p>
          <a:endParaRPr lang="ru-RU"/>
        </a:p>
      </dgm:t>
    </dgm:pt>
    <dgm:pt modelId="{3A4CC2D0-DD1C-4367-B0CB-DF8702E11D3B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Болота</a:t>
          </a:r>
          <a:endParaRPr lang="ru-RU" b="1" dirty="0">
            <a:solidFill>
              <a:schemeClr val="tx1"/>
            </a:solidFill>
          </a:endParaRPr>
        </a:p>
      </dgm:t>
    </dgm:pt>
    <dgm:pt modelId="{F7B6DD95-580A-4D8E-87FC-A4AD21D42462}" type="parTrans" cxnId="{A0CAC009-4CBE-43C7-961B-072557D4348F}">
      <dgm:prSet/>
      <dgm:spPr/>
      <dgm:t>
        <a:bodyPr/>
        <a:lstStyle/>
        <a:p>
          <a:endParaRPr lang="ru-RU" dirty="0"/>
        </a:p>
      </dgm:t>
    </dgm:pt>
    <dgm:pt modelId="{2660765F-DD2F-4910-A1A1-5D281F31BCB8}" type="sibTrans" cxnId="{A0CAC009-4CBE-43C7-961B-072557D4348F}">
      <dgm:prSet/>
      <dgm:spPr/>
      <dgm:t>
        <a:bodyPr/>
        <a:lstStyle/>
        <a:p>
          <a:endParaRPr lang="ru-RU"/>
        </a:p>
      </dgm:t>
    </dgm:pt>
    <dgm:pt modelId="{577711EB-C8FA-4581-9FD0-5DA6CCCC2308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пруды</a:t>
          </a:r>
          <a:endParaRPr lang="ru-RU" b="1" dirty="0">
            <a:solidFill>
              <a:schemeClr val="tx1"/>
            </a:solidFill>
          </a:endParaRPr>
        </a:p>
      </dgm:t>
    </dgm:pt>
    <dgm:pt modelId="{19FA297E-A531-45CC-A345-BCA95938BA2C}" type="parTrans" cxnId="{0A62BB02-A473-40CB-8E14-3E75A331A3BB}">
      <dgm:prSet/>
      <dgm:spPr/>
      <dgm:t>
        <a:bodyPr/>
        <a:lstStyle/>
        <a:p>
          <a:endParaRPr lang="ru-RU" dirty="0"/>
        </a:p>
      </dgm:t>
    </dgm:pt>
    <dgm:pt modelId="{CE8DE279-F801-45E1-AB06-10E0AD4743E3}" type="sibTrans" cxnId="{0A62BB02-A473-40CB-8E14-3E75A331A3BB}">
      <dgm:prSet/>
      <dgm:spPr/>
      <dgm:t>
        <a:bodyPr/>
        <a:lstStyle/>
        <a:p>
          <a:endParaRPr lang="ru-RU"/>
        </a:p>
      </dgm:t>
    </dgm:pt>
    <dgm:pt modelId="{BE74C010-8757-4268-A566-98AC27CB7867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Озера</a:t>
          </a:r>
          <a:endParaRPr lang="ru-RU" b="1" dirty="0">
            <a:solidFill>
              <a:schemeClr val="tx1"/>
            </a:solidFill>
          </a:endParaRPr>
        </a:p>
      </dgm:t>
    </dgm:pt>
    <dgm:pt modelId="{4A3E610E-9822-421B-A5DB-EB2E03AD3C1A}" type="parTrans" cxnId="{C430B706-9A18-4D0B-8326-3A698C09B82B}">
      <dgm:prSet/>
      <dgm:spPr/>
      <dgm:t>
        <a:bodyPr/>
        <a:lstStyle/>
        <a:p>
          <a:endParaRPr lang="ru-RU" dirty="0"/>
        </a:p>
      </dgm:t>
    </dgm:pt>
    <dgm:pt modelId="{B0013214-A0DB-401F-B014-D861D566F54C}" type="sibTrans" cxnId="{C430B706-9A18-4D0B-8326-3A698C09B82B}">
      <dgm:prSet/>
      <dgm:spPr/>
      <dgm:t>
        <a:bodyPr/>
        <a:lstStyle/>
        <a:p>
          <a:endParaRPr lang="ru-RU"/>
        </a:p>
      </dgm:t>
    </dgm:pt>
    <dgm:pt modelId="{7A380D14-44E7-4CAC-80B4-A63DC55E94D7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Водохранилища</a:t>
          </a:r>
          <a:endParaRPr lang="ru-RU" b="1" dirty="0">
            <a:solidFill>
              <a:schemeClr val="tx1"/>
            </a:solidFill>
          </a:endParaRPr>
        </a:p>
      </dgm:t>
    </dgm:pt>
    <dgm:pt modelId="{226956A6-6D4E-41A1-BF31-9D63AE7EB201}" type="parTrans" cxnId="{422E013B-A4BD-4CFE-9710-55D5B14A5035}">
      <dgm:prSet/>
      <dgm:spPr/>
      <dgm:t>
        <a:bodyPr/>
        <a:lstStyle/>
        <a:p>
          <a:endParaRPr lang="ru-RU" dirty="0"/>
        </a:p>
      </dgm:t>
    </dgm:pt>
    <dgm:pt modelId="{648D410F-B7E6-4EF4-B8E4-F6A0A6646CEB}" type="sibTrans" cxnId="{422E013B-A4BD-4CFE-9710-55D5B14A5035}">
      <dgm:prSet/>
      <dgm:spPr/>
      <dgm:t>
        <a:bodyPr/>
        <a:lstStyle/>
        <a:p>
          <a:endParaRPr lang="ru-RU"/>
        </a:p>
      </dgm:t>
    </dgm:pt>
    <dgm:pt modelId="{2E914290-9E7D-4C58-8158-37550F9E1811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Подземные воды</a:t>
          </a:r>
          <a:endParaRPr lang="ru-RU" b="1" dirty="0">
            <a:solidFill>
              <a:schemeClr val="tx1"/>
            </a:solidFill>
          </a:endParaRPr>
        </a:p>
      </dgm:t>
    </dgm:pt>
    <dgm:pt modelId="{F157EBCE-390C-4B19-91C9-A5AF111FF547}" type="parTrans" cxnId="{219F7686-2C11-4776-BEF9-758EB6C386F4}">
      <dgm:prSet/>
      <dgm:spPr/>
      <dgm:t>
        <a:bodyPr/>
        <a:lstStyle/>
        <a:p>
          <a:endParaRPr lang="ru-RU" dirty="0"/>
        </a:p>
      </dgm:t>
    </dgm:pt>
    <dgm:pt modelId="{4EDDC7CE-DA1F-42EF-977F-9F55FC5FA802}" type="sibTrans" cxnId="{219F7686-2C11-4776-BEF9-758EB6C386F4}">
      <dgm:prSet/>
      <dgm:spPr/>
      <dgm:t>
        <a:bodyPr/>
        <a:lstStyle/>
        <a:p>
          <a:endParaRPr lang="ru-RU"/>
        </a:p>
      </dgm:t>
    </dgm:pt>
    <dgm:pt modelId="{C3740C73-0238-49CE-BB27-64BB9732F153}" type="pres">
      <dgm:prSet presAssocID="{1F5911DE-0D4E-44F5-9917-DABA96E82F8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691929D-4FE2-4BAD-86B6-56188560C3E4}" type="pres">
      <dgm:prSet presAssocID="{9B6F7116-7004-488F-9A93-D40643367FCD}" presName="hierRoot1" presStyleCnt="0">
        <dgm:presLayoutVars>
          <dgm:hierBranch val="init"/>
        </dgm:presLayoutVars>
      </dgm:prSet>
      <dgm:spPr/>
    </dgm:pt>
    <dgm:pt modelId="{051D71FB-D6BC-4D86-8261-662FC3C96F24}" type="pres">
      <dgm:prSet presAssocID="{9B6F7116-7004-488F-9A93-D40643367FCD}" presName="rootComposite1" presStyleCnt="0"/>
      <dgm:spPr/>
    </dgm:pt>
    <dgm:pt modelId="{8B16AE5B-1352-427B-8DAF-D7C44B071EBE}" type="pres">
      <dgm:prSet presAssocID="{9B6F7116-7004-488F-9A93-D40643367FCD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70ED40E-E7D6-4FAF-AEB8-B8AF3AF1E45E}" type="pres">
      <dgm:prSet presAssocID="{9B6F7116-7004-488F-9A93-D40643367FC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3F4DE15-CACD-4407-B5DB-90A86C40BD0F}" type="pres">
      <dgm:prSet presAssocID="{9B6F7116-7004-488F-9A93-D40643367FCD}" presName="hierChild2" presStyleCnt="0"/>
      <dgm:spPr/>
    </dgm:pt>
    <dgm:pt modelId="{8356340C-F310-42B3-8A13-0C56ADE4E36E}" type="pres">
      <dgm:prSet presAssocID="{4172CE9F-B7CB-429E-BB44-1126EA824A70}" presName="Name37" presStyleLbl="parChTrans1D2" presStyleIdx="0" presStyleCnt="6"/>
      <dgm:spPr/>
      <dgm:t>
        <a:bodyPr/>
        <a:lstStyle/>
        <a:p>
          <a:endParaRPr lang="ru-RU"/>
        </a:p>
      </dgm:t>
    </dgm:pt>
    <dgm:pt modelId="{1402131C-BED9-411C-87EC-8226241743D0}" type="pres">
      <dgm:prSet presAssocID="{ED36DA6F-DCA6-4800-B305-6DAA221BBA94}" presName="hierRoot2" presStyleCnt="0">
        <dgm:presLayoutVars>
          <dgm:hierBranch val="init"/>
        </dgm:presLayoutVars>
      </dgm:prSet>
      <dgm:spPr/>
    </dgm:pt>
    <dgm:pt modelId="{02A2EC9A-9AEF-4C38-817D-D27901A6AE87}" type="pres">
      <dgm:prSet presAssocID="{ED36DA6F-DCA6-4800-B305-6DAA221BBA94}" presName="rootComposite" presStyleCnt="0"/>
      <dgm:spPr/>
    </dgm:pt>
    <dgm:pt modelId="{9768C21B-A8E6-4810-9B86-5CA23AEF6201}" type="pres">
      <dgm:prSet presAssocID="{ED36DA6F-DCA6-4800-B305-6DAA221BBA94}" presName="rootText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AB8E96-4206-4316-9552-32B4F5A1C74A}" type="pres">
      <dgm:prSet presAssocID="{ED36DA6F-DCA6-4800-B305-6DAA221BBA94}" presName="rootConnector" presStyleLbl="node2" presStyleIdx="0" presStyleCnt="6"/>
      <dgm:spPr/>
      <dgm:t>
        <a:bodyPr/>
        <a:lstStyle/>
        <a:p>
          <a:endParaRPr lang="ru-RU"/>
        </a:p>
      </dgm:t>
    </dgm:pt>
    <dgm:pt modelId="{428893FA-50F6-4318-B7CB-FAAEE95A77FB}" type="pres">
      <dgm:prSet presAssocID="{ED36DA6F-DCA6-4800-B305-6DAA221BBA94}" presName="hierChild4" presStyleCnt="0"/>
      <dgm:spPr/>
    </dgm:pt>
    <dgm:pt modelId="{F006AAD1-7814-4075-AB5C-49B61A086BB0}" type="pres">
      <dgm:prSet presAssocID="{ED36DA6F-DCA6-4800-B305-6DAA221BBA94}" presName="hierChild5" presStyleCnt="0"/>
      <dgm:spPr/>
    </dgm:pt>
    <dgm:pt modelId="{636FCFC9-EA80-40D7-91DF-03974CE6B7F0}" type="pres">
      <dgm:prSet presAssocID="{4A3E610E-9822-421B-A5DB-EB2E03AD3C1A}" presName="Name37" presStyleLbl="parChTrans1D2" presStyleIdx="1" presStyleCnt="6"/>
      <dgm:spPr/>
      <dgm:t>
        <a:bodyPr/>
        <a:lstStyle/>
        <a:p>
          <a:endParaRPr lang="ru-RU"/>
        </a:p>
      </dgm:t>
    </dgm:pt>
    <dgm:pt modelId="{20DAC98E-F80E-48F8-9E9E-282F7DE08F07}" type="pres">
      <dgm:prSet presAssocID="{BE74C010-8757-4268-A566-98AC27CB7867}" presName="hierRoot2" presStyleCnt="0">
        <dgm:presLayoutVars>
          <dgm:hierBranch val="init"/>
        </dgm:presLayoutVars>
      </dgm:prSet>
      <dgm:spPr/>
    </dgm:pt>
    <dgm:pt modelId="{7E08369D-2922-4242-82E3-42D1DFF9F4F7}" type="pres">
      <dgm:prSet presAssocID="{BE74C010-8757-4268-A566-98AC27CB7867}" presName="rootComposite" presStyleCnt="0"/>
      <dgm:spPr/>
    </dgm:pt>
    <dgm:pt modelId="{B9295991-6C16-44DB-B8DB-96CFE5F5C3F8}" type="pres">
      <dgm:prSet presAssocID="{BE74C010-8757-4268-A566-98AC27CB7867}" presName="rootText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93E828-8C1E-4F3B-AD1D-C095B59898FC}" type="pres">
      <dgm:prSet presAssocID="{BE74C010-8757-4268-A566-98AC27CB7867}" presName="rootConnector" presStyleLbl="node2" presStyleIdx="1" presStyleCnt="6"/>
      <dgm:spPr/>
      <dgm:t>
        <a:bodyPr/>
        <a:lstStyle/>
        <a:p>
          <a:endParaRPr lang="ru-RU"/>
        </a:p>
      </dgm:t>
    </dgm:pt>
    <dgm:pt modelId="{974DC200-F4BE-4208-AF42-ED422BE1532F}" type="pres">
      <dgm:prSet presAssocID="{BE74C010-8757-4268-A566-98AC27CB7867}" presName="hierChild4" presStyleCnt="0"/>
      <dgm:spPr/>
    </dgm:pt>
    <dgm:pt modelId="{34684E54-40F4-457C-A677-48B033A450FF}" type="pres">
      <dgm:prSet presAssocID="{BE74C010-8757-4268-A566-98AC27CB7867}" presName="hierChild5" presStyleCnt="0"/>
      <dgm:spPr/>
    </dgm:pt>
    <dgm:pt modelId="{E04AAE38-EF6A-42F5-8AF6-34BAF3ED725C}" type="pres">
      <dgm:prSet presAssocID="{F7B6DD95-580A-4D8E-87FC-A4AD21D42462}" presName="Name37" presStyleLbl="parChTrans1D2" presStyleIdx="2" presStyleCnt="6"/>
      <dgm:spPr/>
      <dgm:t>
        <a:bodyPr/>
        <a:lstStyle/>
        <a:p>
          <a:endParaRPr lang="ru-RU"/>
        </a:p>
      </dgm:t>
    </dgm:pt>
    <dgm:pt modelId="{992CA148-9247-4800-B945-1D98F7865E2B}" type="pres">
      <dgm:prSet presAssocID="{3A4CC2D0-DD1C-4367-B0CB-DF8702E11D3B}" presName="hierRoot2" presStyleCnt="0">
        <dgm:presLayoutVars>
          <dgm:hierBranch val="init"/>
        </dgm:presLayoutVars>
      </dgm:prSet>
      <dgm:spPr/>
    </dgm:pt>
    <dgm:pt modelId="{28FF12DA-933E-4E8F-A0BF-D43B94EB3231}" type="pres">
      <dgm:prSet presAssocID="{3A4CC2D0-DD1C-4367-B0CB-DF8702E11D3B}" presName="rootComposite" presStyleCnt="0"/>
      <dgm:spPr/>
    </dgm:pt>
    <dgm:pt modelId="{B9B4DC99-107C-46C5-99CF-A1F5115B7BDC}" type="pres">
      <dgm:prSet presAssocID="{3A4CC2D0-DD1C-4367-B0CB-DF8702E11D3B}" presName="rootText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229B1F-DCFF-4631-930B-C64080DE3BA6}" type="pres">
      <dgm:prSet presAssocID="{3A4CC2D0-DD1C-4367-B0CB-DF8702E11D3B}" presName="rootConnector" presStyleLbl="node2" presStyleIdx="2" presStyleCnt="6"/>
      <dgm:spPr/>
      <dgm:t>
        <a:bodyPr/>
        <a:lstStyle/>
        <a:p>
          <a:endParaRPr lang="ru-RU"/>
        </a:p>
      </dgm:t>
    </dgm:pt>
    <dgm:pt modelId="{137FFB00-3337-4284-97BF-EF8E6BA25CBF}" type="pres">
      <dgm:prSet presAssocID="{3A4CC2D0-DD1C-4367-B0CB-DF8702E11D3B}" presName="hierChild4" presStyleCnt="0"/>
      <dgm:spPr/>
    </dgm:pt>
    <dgm:pt modelId="{64CEA3D9-778F-482B-87F3-DD2811BA652A}" type="pres">
      <dgm:prSet presAssocID="{3A4CC2D0-DD1C-4367-B0CB-DF8702E11D3B}" presName="hierChild5" presStyleCnt="0"/>
      <dgm:spPr/>
    </dgm:pt>
    <dgm:pt modelId="{7F62745A-8B6D-4AF4-9361-4E7C8BC14E47}" type="pres">
      <dgm:prSet presAssocID="{19FA297E-A531-45CC-A345-BCA95938BA2C}" presName="Name37" presStyleLbl="parChTrans1D2" presStyleIdx="3" presStyleCnt="6"/>
      <dgm:spPr/>
      <dgm:t>
        <a:bodyPr/>
        <a:lstStyle/>
        <a:p>
          <a:endParaRPr lang="ru-RU"/>
        </a:p>
      </dgm:t>
    </dgm:pt>
    <dgm:pt modelId="{B79FE27F-3391-4FE6-A06F-C2DB117F9FAD}" type="pres">
      <dgm:prSet presAssocID="{577711EB-C8FA-4581-9FD0-5DA6CCCC2308}" presName="hierRoot2" presStyleCnt="0">
        <dgm:presLayoutVars>
          <dgm:hierBranch val="init"/>
        </dgm:presLayoutVars>
      </dgm:prSet>
      <dgm:spPr/>
    </dgm:pt>
    <dgm:pt modelId="{A893E870-3136-4BE8-9C99-A3D1D5E1A3B0}" type="pres">
      <dgm:prSet presAssocID="{577711EB-C8FA-4581-9FD0-5DA6CCCC2308}" presName="rootComposite" presStyleCnt="0"/>
      <dgm:spPr/>
    </dgm:pt>
    <dgm:pt modelId="{F423FC92-C1FD-4E52-A06B-6318216D9BE4}" type="pres">
      <dgm:prSet presAssocID="{577711EB-C8FA-4581-9FD0-5DA6CCCC2308}" presName="rootText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0C1050-4D76-4513-9984-B724A2E1BA83}" type="pres">
      <dgm:prSet presAssocID="{577711EB-C8FA-4581-9FD0-5DA6CCCC2308}" presName="rootConnector" presStyleLbl="node2" presStyleIdx="3" presStyleCnt="6"/>
      <dgm:spPr/>
      <dgm:t>
        <a:bodyPr/>
        <a:lstStyle/>
        <a:p>
          <a:endParaRPr lang="ru-RU"/>
        </a:p>
      </dgm:t>
    </dgm:pt>
    <dgm:pt modelId="{83ED89A6-979E-4365-838D-8B1D549106A4}" type="pres">
      <dgm:prSet presAssocID="{577711EB-C8FA-4581-9FD0-5DA6CCCC2308}" presName="hierChild4" presStyleCnt="0"/>
      <dgm:spPr/>
    </dgm:pt>
    <dgm:pt modelId="{39F8FB9E-7EFE-4B4E-9457-6681102297F5}" type="pres">
      <dgm:prSet presAssocID="{577711EB-C8FA-4581-9FD0-5DA6CCCC2308}" presName="hierChild5" presStyleCnt="0"/>
      <dgm:spPr/>
    </dgm:pt>
    <dgm:pt modelId="{F566E29D-1BC4-463A-9A6D-4A2627CFF8C0}" type="pres">
      <dgm:prSet presAssocID="{226956A6-6D4E-41A1-BF31-9D63AE7EB201}" presName="Name37" presStyleLbl="parChTrans1D2" presStyleIdx="4" presStyleCnt="6"/>
      <dgm:spPr/>
      <dgm:t>
        <a:bodyPr/>
        <a:lstStyle/>
        <a:p>
          <a:endParaRPr lang="ru-RU"/>
        </a:p>
      </dgm:t>
    </dgm:pt>
    <dgm:pt modelId="{3FCEB970-6140-42D5-9F11-C25A23CBB3C6}" type="pres">
      <dgm:prSet presAssocID="{7A380D14-44E7-4CAC-80B4-A63DC55E94D7}" presName="hierRoot2" presStyleCnt="0">
        <dgm:presLayoutVars>
          <dgm:hierBranch val="init"/>
        </dgm:presLayoutVars>
      </dgm:prSet>
      <dgm:spPr/>
    </dgm:pt>
    <dgm:pt modelId="{8D9730DD-59C6-453F-A0BC-CEC4BABA8C44}" type="pres">
      <dgm:prSet presAssocID="{7A380D14-44E7-4CAC-80B4-A63DC55E94D7}" presName="rootComposite" presStyleCnt="0"/>
      <dgm:spPr/>
    </dgm:pt>
    <dgm:pt modelId="{644F4B72-9F69-40EC-A4C7-EA97B63A1848}" type="pres">
      <dgm:prSet presAssocID="{7A380D14-44E7-4CAC-80B4-A63DC55E94D7}" presName="rootText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11C4E1-9A0B-40D5-A972-FC4187BD6326}" type="pres">
      <dgm:prSet presAssocID="{7A380D14-44E7-4CAC-80B4-A63DC55E94D7}" presName="rootConnector" presStyleLbl="node2" presStyleIdx="4" presStyleCnt="6"/>
      <dgm:spPr/>
      <dgm:t>
        <a:bodyPr/>
        <a:lstStyle/>
        <a:p>
          <a:endParaRPr lang="ru-RU"/>
        </a:p>
      </dgm:t>
    </dgm:pt>
    <dgm:pt modelId="{35B61B87-806D-42C0-AC77-F050F3C4B816}" type="pres">
      <dgm:prSet presAssocID="{7A380D14-44E7-4CAC-80B4-A63DC55E94D7}" presName="hierChild4" presStyleCnt="0"/>
      <dgm:spPr/>
    </dgm:pt>
    <dgm:pt modelId="{66F1B09C-975A-447C-80BA-CA53DE1099F6}" type="pres">
      <dgm:prSet presAssocID="{7A380D14-44E7-4CAC-80B4-A63DC55E94D7}" presName="hierChild5" presStyleCnt="0"/>
      <dgm:spPr/>
    </dgm:pt>
    <dgm:pt modelId="{5008E3DE-498F-4B90-BB73-BA428D88434C}" type="pres">
      <dgm:prSet presAssocID="{F157EBCE-390C-4B19-91C9-A5AF111FF547}" presName="Name37" presStyleLbl="parChTrans1D2" presStyleIdx="5" presStyleCnt="6"/>
      <dgm:spPr/>
      <dgm:t>
        <a:bodyPr/>
        <a:lstStyle/>
        <a:p>
          <a:endParaRPr lang="ru-RU"/>
        </a:p>
      </dgm:t>
    </dgm:pt>
    <dgm:pt modelId="{8E38B307-79C3-467A-BB7F-9D57EB45E825}" type="pres">
      <dgm:prSet presAssocID="{2E914290-9E7D-4C58-8158-37550F9E1811}" presName="hierRoot2" presStyleCnt="0">
        <dgm:presLayoutVars>
          <dgm:hierBranch val="init"/>
        </dgm:presLayoutVars>
      </dgm:prSet>
      <dgm:spPr/>
    </dgm:pt>
    <dgm:pt modelId="{D1753EC3-8F54-407B-A285-04157853C749}" type="pres">
      <dgm:prSet presAssocID="{2E914290-9E7D-4C58-8158-37550F9E1811}" presName="rootComposite" presStyleCnt="0"/>
      <dgm:spPr/>
    </dgm:pt>
    <dgm:pt modelId="{33548761-FBC9-4788-B3EF-1FC9E562B67F}" type="pres">
      <dgm:prSet presAssocID="{2E914290-9E7D-4C58-8158-37550F9E1811}" presName="rootText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999DAB7-65DD-4451-860F-071C72F6B059}" type="pres">
      <dgm:prSet presAssocID="{2E914290-9E7D-4C58-8158-37550F9E1811}" presName="rootConnector" presStyleLbl="node2" presStyleIdx="5" presStyleCnt="6"/>
      <dgm:spPr/>
      <dgm:t>
        <a:bodyPr/>
        <a:lstStyle/>
        <a:p>
          <a:endParaRPr lang="ru-RU"/>
        </a:p>
      </dgm:t>
    </dgm:pt>
    <dgm:pt modelId="{7A79B7EF-A905-4B03-AB22-F56D232CC9E3}" type="pres">
      <dgm:prSet presAssocID="{2E914290-9E7D-4C58-8158-37550F9E1811}" presName="hierChild4" presStyleCnt="0"/>
      <dgm:spPr/>
    </dgm:pt>
    <dgm:pt modelId="{7EB5293F-97BD-4427-A96D-77B930E9B58D}" type="pres">
      <dgm:prSet presAssocID="{2E914290-9E7D-4C58-8158-37550F9E1811}" presName="hierChild5" presStyleCnt="0"/>
      <dgm:spPr/>
    </dgm:pt>
    <dgm:pt modelId="{C56604F9-1B6A-41B7-85A0-FC23E9A564E1}" type="pres">
      <dgm:prSet presAssocID="{9B6F7116-7004-488F-9A93-D40643367FCD}" presName="hierChild3" presStyleCnt="0"/>
      <dgm:spPr/>
    </dgm:pt>
  </dgm:ptLst>
  <dgm:cxnLst>
    <dgm:cxn modelId="{A0CAC009-4CBE-43C7-961B-072557D4348F}" srcId="{9B6F7116-7004-488F-9A93-D40643367FCD}" destId="{3A4CC2D0-DD1C-4367-B0CB-DF8702E11D3B}" srcOrd="2" destOrd="0" parTransId="{F7B6DD95-580A-4D8E-87FC-A4AD21D42462}" sibTransId="{2660765F-DD2F-4910-A1A1-5D281F31BCB8}"/>
    <dgm:cxn modelId="{F25657EF-0F84-491B-988D-E6CD455BC7FE}" type="presOf" srcId="{1F5911DE-0D4E-44F5-9917-DABA96E82F89}" destId="{C3740C73-0238-49CE-BB27-64BB9732F153}" srcOrd="0" destOrd="0" presId="urn:microsoft.com/office/officeart/2005/8/layout/orgChart1"/>
    <dgm:cxn modelId="{0A62BB02-A473-40CB-8E14-3E75A331A3BB}" srcId="{9B6F7116-7004-488F-9A93-D40643367FCD}" destId="{577711EB-C8FA-4581-9FD0-5DA6CCCC2308}" srcOrd="3" destOrd="0" parTransId="{19FA297E-A531-45CC-A345-BCA95938BA2C}" sibTransId="{CE8DE279-F801-45E1-AB06-10E0AD4743E3}"/>
    <dgm:cxn modelId="{00433826-6236-4194-A40A-BC82D619F0A5}" type="presOf" srcId="{577711EB-C8FA-4581-9FD0-5DA6CCCC2308}" destId="{F423FC92-C1FD-4E52-A06B-6318216D9BE4}" srcOrd="0" destOrd="0" presId="urn:microsoft.com/office/officeart/2005/8/layout/orgChart1"/>
    <dgm:cxn modelId="{7B5349AA-691D-49B5-A974-DF0CB60E1728}" type="presOf" srcId="{577711EB-C8FA-4581-9FD0-5DA6CCCC2308}" destId="{480C1050-4D76-4513-9984-B724A2E1BA83}" srcOrd="1" destOrd="0" presId="urn:microsoft.com/office/officeart/2005/8/layout/orgChart1"/>
    <dgm:cxn modelId="{F0BA10EC-428C-4937-B3A4-5E3E80728420}" type="presOf" srcId="{4172CE9F-B7CB-429E-BB44-1126EA824A70}" destId="{8356340C-F310-42B3-8A13-0C56ADE4E36E}" srcOrd="0" destOrd="0" presId="urn:microsoft.com/office/officeart/2005/8/layout/orgChart1"/>
    <dgm:cxn modelId="{4F825001-822D-4FA8-91D2-80D7A7A93349}" type="presOf" srcId="{ED36DA6F-DCA6-4800-B305-6DAA221BBA94}" destId="{39AB8E96-4206-4316-9552-32B4F5A1C74A}" srcOrd="1" destOrd="0" presId="urn:microsoft.com/office/officeart/2005/8/layout/orgChart1"/>
    <dgm:cxn modelId="{A4ACB0F6-0D2F-47C8-A2F6-201245A95052}" type="presOf" srcId="{9B6F7116-7004-488F-9A93-D40643367FCD}" destId="{D70ED40E-E7D6-4FAF-AEB8-B8AF3AF1E45E}" srcOrd="1" destOrd="0" presId="urn:microsoft.com/office/officeart/2005/8/layout/orgChart1"/>
    <dgm:cxn modelId="{8F04AD44-425C-4E77-80ED-6E3A9A429ED0}" type="presOf" srcId="{7A380D14-44E7-4CAC-80B4-A63DC55E94D7}" destId="{7911C4E1-9A0B-40D5-A972-FC4187BD6326}" srcOrd="1" destOrd="0" presId="urn:microsoft.com/office/officeart/2005/8/layout/orgChart1"/>
    <dgm:cxn modelId="{61112906-B013-43A9-9028-435AC5049B78}" type="presOf" srcId="{F7B6DD95-580A-4D8E-87FC-A4AD21D42462}" destId="{E04AAE38-EF6A-42F5-8AF6-34BAF3ED725C}" srcOrd="0" destOrd="0" presId="urn:microsoft.com/office/officeart/2005/8/layout/orgChart1"/>
    <dgm:cxn modelId="{F3DDB7D1-8DFE-4D34-94E1-BD2E81778656}" type="presOf" srcId="{BE74C010-8757-4268-A566-98AC27CB7867}" destId="{B9295991-6C16-44DB-B8DB-96CFE5F5C3F8}" srcOrd="0" destOrd="0" presId="urn:microsoft.com/office/officeart/2005/8/layout/orgChart1"/>
    <dgm:cxn modelId="{2894B138-89F9-4470-A3BD-79D44276471A}" type="presOf" srcId="{2E914290-9E7D-4C58-8158-37550F9E1811}" destId="{33548761-FBC9-4788-B3EF-1FC9E562B67F}" srcOrd="0" destOrd="0" presId="urn:microsoft.com/office/officeart/2005/8/layout/orgChart1"/>
    <dgm:cxn modelId="{422E013B-A4BD-4CFE-9710-55D5B14A5035}" srcId="{9B6F7116-7004-488F-9A93-D40643367FCD}" destId="{7A380D14-44E7-4CAC-80B4-A63DC55E94D7}" srcOrd="4" destOrd="0" parTransId="{226956A6-6D4E-41A1-BF31-9D63AE7EB201}" sibTransId="{648D410F-B7E6-4EF4-B8E4-F6A0A6646CEB}"/>
    <dgm:cxn modelId="{4425EF52-80F7-4842-955B-5CCB612B5663}" srcId="{9B6F7116-7004-488F-9A93-D40643367FCD}" destId="{ED36DA6F-DCA6-4800-B305-6DAA221BBA94}" srcOrd="0" destOrd="0" parTransId="{4172CE9F-B7CB-429E-BB44-1126EA824A70}" sibTransId="{6B547433-BA66-4DA3-8BE4-2B5DD3ADCA27}"/>
    <dgm:cxn modelId="{AF62766D-AD8F-4BF3-89D8-4E56B40BE0E7}" type="presOf" srcId="{226956A6-6D4E-41A1-BF31-9D63AE7EB201}" destId="{F566E29D-1BC4-463A-9A6D-4A2627CFF8C0}" srcOrd="0" destOrd="0" presId="urn:microsoft.com/office/officeart/2005/8/layout/orgChart1"/>
    <dgm:cxn modelId="{D69AA41B-9700-43DB-8D5F-632B3E6B4C8E}" type="presOf" srcId="{2E914290-9E7D-4C58-8158-37550F9E1811}" destId="{B999DAB7-65DD-4451-860F-071C72F6B059}" srcOrd="1" destOrd="0" presId="urn:microsoft.com/office/officeart/2005/8/layout/orgChart1"/>
    <dgm:cxn modelId="{1597AFFD-0A5E-44F9-9ADA-BE28F82DCC41}" srcId="{1F5911DE-0D4E-44F5-9917-DABA96E82F89}" destId="{9B6F7116-7004-488F-9A93-D40643367FCD}" srcOrd="0" destOrd="0" parTransId="{E1917D8E-9DCC-40B9-9BC2-FA5E21324B6A}" sibTransId="{BE08DC82-44A1-43F7-84F7-6E8590D7931E}"/>
    <dgm:cxn modelId="{5C3FD3B2-23F5-42F2-BE6C-745C1D405F97}" type="presOf" srcId="{19FA297E-A531-45CC-A345-BCA95938BA2C}" destId="{7F62745A-8B6D-4AF4-9361-4E7C8BC14E47}" srcOrd="0" destOrd="0" presId="urn:microsoft.com/office/officeart/2005/8/layout/orgChart1"/>
    <dgm:cxn modelId="{7E8F4FC3-F393-491A-BBC7-FE09400FBDFC}" type="presOf" srcId="{3A4CC2D0-DD1C-4367-B0CB-DF8702E11D3B}" destId="{2F229B1F-DCFF-4631-930B-C64080DE3BA6}" srcOrd="1" destOrd="0" presId="urn:microsoft.com/office/officeart/2005/8/layout/orgChart1"/>
    <dgm:cxn modelId="{EFD9B8AB-197C-4BC4-8D0E-AC39C7398126}" type="presOf" srcId="{BE74C010-8757-4268-A566-98AC27CB7867}" destId="{2693E828-8C1E-4F3B-AD1D-C095B59898FC}" srcOrd="1" destOrd="0" presId="urn:microsoft.com/office/officeart/2005/8/layout/orgChart1"/>
    <dgm:cxn modelId="{C430B706-9A18-4D0B-8326-3A698C09B82B}" srcId="{9B6F7116-7004-488F-9A93-D40643367FCD}" destId="{BE74C010-8757-4268-A566-98AC27CB7867}" srcOrd="1" destOrd="0" parTransId="{4A3E610E-9822-421B-A5DB-EB2E03AD3C1A}" sibTransId="{B0013214-A0DB-401F-B014-D861D566F54C}"/>
    <dgm:cxn modelId="{56B5FE41-8BD7-4EA6-A395-46D9CEBC3D69}" type="presOf" srcId="{3A4CC2D0-DD1C-4367-B0CB-DF8702E11D3B}" destId="{B9B4DC99-107C-46C5-99CF-A1F5115B7BDC}" srcOrd="0" destOrd="0" presId="urn:microsoft.com/office/officeart/2005/8/layout/orgChart1"/>
    <dgm:cxn modelId="{C09E5CD5-BE4D-4F43-815D-0268F786276C}" type="presOf" srcId="{4A3E610E-9822-421B-A5DB-EB2E03AD3C1A}" destId="{636FCFC9-EA80-40D7-91DF-03974CE6B7F0}" srcOrd="0" destOrd="0" presId="urn:microsoft.com/office/officeart/2005/8/layout/orgChart1"/>
    <dgm:cxn modelId="{219F7686-2C11-4776-BEF9-758EB6C386F4}" srcId="{9B6F7116-7004-488F-9A93-D40643367FCD}" destId="{2E914290-9E7D-4C58-8158-37550F9E1811}" srcOrd="5" destOrd="0" parTransId="{F157EBCE-390C-4B19-91C9-A5AF111FF547}" sibTransId="{4EDDC7CE-DA1F-42EF-977F-9F55FC5FA802}"/>
    <dgm:cxn modelId="{BEACECE0-63F0-4AEE-9624-758EE8FAFFBC}" type="presOf" srcId="{7A380D14-44E7-4CAC-80B4-A63DC55E94D7}" destId="{644F4B72-9F69-40EC-A4C7-EA97B63A1848}" srcOrd="0" destOrd="0" presId="urn:microsoft.com/office/officeart/2005/8/layout/orgChart1"/>
    <dgm:cxn modelId="{E5802E2A-10AE-4738-A0D7-83AC6DC9A765}" type="presOf" srcId="{ED36DA6F-DCA6-4800-B305-6DAA221BBA94}" destId="{9768C21B-A8E6-4810-9B86-5CA23AEF6201}" srcOrd="0" destOrd="0" presId="urn:microsoft.com/office/officeart/2005/8/layout/orgChart1"/>
    <dgm:cxn modelId="{AACF2A53-2FE5-4CA7-9699-870C10B19AFC}" type="presOf" srcId="{9B6F7116-7004-488F-9A93-D40643367FCD}" destId="{8B16AE5B-1352-427B-8DAF-D7C44B071EBE}" srcOrd="0" destOrd="0" presId="urn:microsoft.com/office/officeart/2005/8/layout/orgChart1"/>
    <dgm:cxn modelId="{70847F08-4222-4691-9CEE-BD0179CE65EE}" type="presOf" srcId="{F157EBCE-390C-4B19-91C9-A5AF111FF547}" destId="{5008E3DE-498F-4B90-BB73-BA428D88434C}" srcOrd="0" destOrd="0" presId="urn:microsoft.com/office/officeart/2005/8/layout/orgChart1"/>
    <dgm:cxn modelId="{A59C507A-9163-42AA-B5B9-C43C51E61620}" type="presParOf" srcId="{C3740C73-0238-49CE-BB27-64BB9732F153}" destId="{6691929D-4FE2-4BAD-86B6-56188560C3E4}" srcOrd="0" destOrd="0" presId="urn:microsoft.com/office/officeart/2005/8/layout/orgChart1"/>
    <dgm:cxn modelId="{7FADD319-F07A-4077-B9C6-4DBF649F5729}" type="presParOf" srcId="{6691929D-4FE2-4BAD-86B6-56188560C3E4}" destId="{051D71FB-D6BC-4D86-8261-662FC3C96F24}" srcOrd="0" destOrd="0" presId="urn:microsoft.com/office/officeart/2005/8/layout/orgChart1"/>
    <dgm:cxn modelId="{4A72C45D-E582-45BA-903D-0AC8E588F22E}" type="presParOf" srcId="{051D71FB-D6BC-4D86-8261-662FC3C96F24}" destId="{8B16AE5B-1352-427B-8DAF-D7C44B071EBE}" srcOrd="0" destOrd="0" presId="urn:microsoft.com/office/officeart/2005/8/layout/orgChart1"/>
    <dgm:cxn modelId="{63988A9E-8C49-48F2-B7E9-92C3CA222681}" type="presParOf" srcId="{051D71FB-D6BC-4D86-8261-662FC3C96F24}" destId="{D70ED40E-E7D6-4FAF-AEB8-B8AF3AF1E45E}" srcOrd="1" destOrd="0" presId="urn:microsoft.com/office/officeart/2005/8/layout/orgChart1"/>
    <dgm:cxn modelId="{DFD70242-7D81-45AA-9FAA-D0B83C8719C8}" type="presParOf" srcId="{6691929D-4FE2-4BAD-86B6-56188560C3E4}" destId="{33F4DE15-CACD-4407-B5DB-90A86C40BD0F}" srcOrd="1" destOrd="0" presId="urn:microsoft.com/office/officeart/2005/8/layout/orgChart1"/>
    <dgm:cxn modelId="{C3AF2564-95A9-47C3-AA7C-5A9DBC6EE3AE}" type="presParOf" srcId="{33F4DE15-CACD-4407-B5DB-90A86C40BD0F}" destId="{8356340C-F310-42B3-8A13-0C56ADE4E36E}" srcOrd="0" destOrd="0" presId="urn:microsoft.com/office/officeart/2005/8/layout/orgChart1"/>
    <dgm:cxn modelId="{D09C6580-4169-475F-8B91-DBDB80A3915F}" type="presParOf" srcId="{33F4DE15-CACD-4407-B5DB-90A86C40BD0F}" destId="{1402131C-BED9-411C-87EC-8226241743D0}" srcOrd="1" destOrd="0" presId="urn:microsoft.com/office/officeart/2005/8/layout/orgChart1"/>
    <dgm:cxn modelId="{041EB459-6E78-4829-8F84-71757430FDF0}" type="presParOf" srcId="{1402131C-BED9-411C-87EC-8226241743D0}" destId="{02A2EC9A-9AEF-4C38-817D-D27901A6AE87}" srcOrd="0" destOrd="0" presId="urn:microsoft.com/office/officeart/2005/8/layout/orgChart1"/>
    <dgm:cxn modelId="{7514307C-AB49-4F1C-B0AF-75B83E7AE992}" type="presParOf" srcId="{02A2EC9A-9AEF-4C38-817D-D27901A6AE87}" destId="{9768C21B-A8E6-4810-9B86-5CA23AEF6201}" srcOrd="0" destOrd="0" presId="urn:microsoft.com/office/officeart/2005/8/layout/orgChart1"/>
    <dgm:cxn modelId="{F71B379A-A3DE-4622-9821-97778A9CA125}" type="presParOf" srcId="{02A2EC9A-9AEF-4C38-817D-D27901A6AE87}" destId="{39AB8E96-4206-4316-9552-32B4F5A1C74A}" srcOrd="1" destOrd="0" presId="urn:microsoft.com/office/officeart/2005/8/layout/orgChart1"/>
    <dgm:cxn modelId="{FC9952BA-CEE8-4592-9F54-98529DD3FA45}" type="presParOf" srcId="{1402131C-BED9-411C-87EC-8226241743D0}" destId="{428893FA-50F6-4318-B7CB-FAAEE95A77FB}" srcOrd="1" destOrd="0" presId="urn:microsoft.com/office/officeart/2005/8/layout/orgChart1"/>
    <dgm:cxn modelId="{4B045FF6-518D-482E-8135-77E900B7D7B1}" type="presParOf" srcId="{1402131C-BED9-411C-87EC-8226241743D0}" destId="{F006AAD1-7814-4075-AB5C-49B61A086BB0}" srcOrd="2" destOrd="0" presId="urn:microsoft.com/office/officeart/2005/8/layout/orgChart1"/>
    <dgm:cxn modelId="{43BEAF52-BBA6-4E65-BA08-DBFB8F4B43A5}" type="presParOf" srcId="{33F4DE15-CACD-4407-B5DB-90A86C40BD0F}" destId="{636FCFC9-EA80-40D7-91DF-03974CE6B7F0}" srcOrd="2" destOrd="0" presId="urn:microsoft.com/office/officeart/2005/8/layout/orgChart1"/>
    <dgm:cxn modelId="{E1B7ABEC-68DC-4D4C-B2CD-2929A958B1BF}" type="presParOf" srcId="{33F4DE15-CACD-4407-B5DB-90A86C40BD0F}" destId="{20DAC98E-F80E-48F8-9E9E-282F7DE08F07}" srcOrd="3" destOrd="0" presId="urn:microsoft.com/office/officeart/2005/8/layout/orgChart1"/>
    <dgm:cxn modelId="{8C5D0E6A-A89D-4438-B6FE-CAF66CAC3DC5}" type="presParOf" srcId="{20DAC98E-F80E-48F8-9E9E-282F7DE08F07}" destId="{7E08369D-2922-4242-82E3-42D1DFF9F4F7}" srcOrd="0" destOrd="0" presId="urn:microsoft.com/office/officeart/2005/8/layout/orgChart1"/>
    <dgm:cxn modelId="{B5855512-A28A-4A9B-BD40-94A3CCBB9CC7}" type="presParOf" srcId="{7E08369D-2922-4242-82E3-42D1DFF9F4F7}" destId="{B9295991-6C16-44DB-B8DB-96CFE5F5C3F8}" srcOrd="0" destOrd="0" presId="urn:microsoft.com/office/officeart/2005/8/layout/orgChart1"/>
    <dgm:cxn modelId="{EE1A8681-C045-4D59-A08A-73B0C5F06F2E}" type="presParOf" srcId="{7E08369D-2922-4242-82E3-42D1DFF9F4F7}" destId="{2693E828-8C1E-4F3B-AD1D-C095B59898FC}" srcOrd="1" destOrd="0" presId="urn:microsoft.com/office/officeart/2005/8/layout/orgChart1"/>
    <dgm:cxn modelId="{A125022A-F953-4AAF-A964-4E0BF3E10ED4}" type="presParOf" srcId="{20DAC98E-F80E-48F8-9E9E-282F7DE08F07}" destId="{974DC200-F4BE-4208-AF42-ED422BE1532F}" srcOrd="1" destOrd="0" presId="urn:microsoft.com/office/officeart/2005/8/layout/orgChart1"/>
    <dgm:cxn modelId="{9EDE6E14-F426-49F6-85D2-42118E583D67}" type="presParOf" srcId="{20DAC98E-F80E-48F8-9E9E-282F7DE08F07}" destId="{34684E54-40F4-457C-A677-48B033A450FF}" srcOrd="2" destOrd="0" presId="urn:microsoft.com/office/officeart/2005/8/layout/orgChart1"/>
    <dgm:cxn modelId="{AB1C5263-DAD0-42A9-954A-7A5703B5F8E2}" type="presParOf" srcId="{33F4DE15-CACD-4407-B5DB-90A86C40BD0F}" destId="{E04AAE38-EF6A-42F5-8AF6-34BAF3ED725C}" srcOrd="4" destOrd="0" presId="urn:microsoft.com/office/officeart/2005/8/layout/orgChart1"/>
    <dgm:cxn modelId="{1F281D0E-DA00-4F78-AEBA-0C0F53DE3FE5}" type="presParOf" srcId="{33F4DE15-CACD-4407-B5DB-90A86C40BD0F}" destId="{992CA148-9247-4800-B945-1D98F7865E2B}" srcOrd="5" destOrd="0" presId="urn:microsoft.com/office/officeart/2005/8/layout/orgChart1"/>
    <dgm:cxn modelId="{CE63263A-CC7D-42B6-8634-F9E5EE02CD02}" type="presParOf" srcId="{992CA148-9247-4800-B945-1D98F7865E2B}" destId="{28FF12DA-933E-4E8F-A0BF-D43B94EB3231}" srcOrd="0" destOrd="0" presId="urn:microsoft.com/office/officeart/2005/8/layout/orgChart1"/>
    <dgm:cxn modelId="{ADEEB8D6-804B-496F-B3C6-8CB38C202BAB}" type="presParOf" srcId="{28FF12DA-933E-4E8F-A0BF-D43B94EB3231}" destId="{B9B4DC99-107C-46C5-99CF-A1F5115B7BDC}" srcOrd="0" destOrd="0" presId="urn:microsoft.com/office/officeart/2005/8/layout/orgChart1"/>
    <dgm:cxn modelId="{F5A5D67B-33CB-4F82-8615-C6F9D20D26D9}" type="presParOf" srcId="{28FF12DA-933E-4E8F-A0BF-D43B94EB3231}" destId="{2F229B1F-DCFF-4631-930B-C64080DE3BA6}" srcOrd="1" destOrd="0" presId="urn:microsoft.com/office/officeart/2005/8/layout/orgChart1"/>
    <dgm:cxn modelId="{31352EA8-D8AC-475C-A0C6-DFFB7CCF0B60}" type="presParOf" srcId="{992CA148-9247-4800-B945-1D98F7865E2B}" destId="{137FFB00-3337-4284-97BF-EF8E6BA25CBF}" srcOrd="1" destOrd="0" presId="urn:microsoft.com/office/officeart/2005/8/layout/orgChart1"/>
    <dgm:cxn modelId="{E53055B2-4FC6-4918-8675-1B82DD9B822B}" type="presParOf" srcId="{992CA148-9247-4800-B945-1D98F7865E2B}" destId="{64CEA3D9-778F-482B-87F3-DD2811BA652A}" srcOrd="2" destOrd="0" presId="urn:microsoft.com/office/officeart/2005/8/layout/orgChart1"/>
    <dgm:cxn modelId="{02344BB4-84E8-46A2-88D9-8BABAD0D7A92}" type="presParOf" srcId="{33F4DE15-CACD-4407-B5DB-90A86C40BD0F}" destId="{7F62745A-8B6D-4AF4-9361-4E7C8BC14E47}" srcOrd="6" destOrd="0" presId="urn:microsoft.com/office/officeart/2005/8/layout/orgChart1"/>
    <dgm:cxn modelId="{41BE1D9F-DE7A-4848-878E-552006F6C404}" type="presParOf" srcId="{33F4DE15-CACD-4407-B5DB-90A86C40BD0F}" destId="{B79FE27F-3391-4FE6-A06F-C2DB117F9FAD}" srcOrd="7" destOrd="0" presId="urn:microsoft.com/office/officeart/2005/8/layout/orgChart1"/>
    <dgm:cxn modelId="{954BB1C2-B894-466F-A84C-78F519C9A23C}" type="presParOf" srcId="{B79FE27F-3391-4FE6-A06F-C2DB117F9FAD}" destId="{A893E870-3136-4BE8-9C99-A3D1D5E1A3B0}" srcOrd="0" destOrd="0" presId="urn:microsoft.com/office/officeart/2005/8/layout/orgChart1"/>
    <dgm:cxn modelId="{7CD79296-A5C1-431D-88C8-80985880B25C}" type="presParOf" srcId="{A893E870-3136-4BE8-9C99-A3D1D5E1A3B0}" destId="{F423FC92-C1FD-4E52-A06B-6318216D9BE4}" srcOrd="0" destOrd="0" presId="urn:microsoft.com/office/officeart/2005/8/layout/orgChart1"/>
    <dgm:cxn modelId="{CFFC78A2-0B71-418F-9A71-C838ECB96FDA}" type="presParOf" srcId="{A893E870-3136-4BE8-9C99-A3D1D5E1A3B0}" destId="{480C1050-4D76-4513-9984-B724A2E1BA83}" srcOrd="1" destOrd="0" presId="urn:microsoft.com/office/officeart/2005/8/layout/orgChart1"/>
    <dgm:cxn modelId="{E4DFCF8C-97E8-4053-86D1-F327295247A4}" type="presParOf" srcId="{B79FE27F-3391-4FE6-A06F-C2DB117F9FAD}" destId="{83ED89A6-979E-4365-838D-8B1D549106A4}" srcOrd="1" destOrd="0" presId="urn:microsoft.com/office/officeart/2005/8/layout/orgChart1"/>
    <dgm:cxn modelId="{3A8D7EC5-41C4-4A69-97A3-67B5BF9B7ABE}" type="presParOf" srcId="{B79FE27F-3391-4FE6-A06F-C2DB117F9FAD}" destId="{39F8FB9E-7EFE-4B4E-9457-6681102297F5}" srcOrd="2" destOrd="0" presId="urn:microsoft.com/office/officeart/2005/8/layout/orgChart1"/>
    <dgm:cxn modelId="{F983A7CF-9940-4B51-8839-4AFC4C5C2BEF}" type="presParOf" srcId="{33F4DE15-CACD-4407-B5DB-90A86C40BD0F}" destId="{F566E29D-1BC4-463A-9A6D-4A2627CFF8C0}" srcOrd="8" destOrd="0" presId="urn:microsoft.com/office/officeart/2005/8/layout/orgChart1"/>
    <dgm:cxn modelId="{FE17E336-715A-42AB-BD00-1A80C1CEB1AE}" type="presParOf" srcId="{33F4DE15-CACD-4407-B5DB-90A86C40BD0F}" destId="{3FCEB970-6140-42D5-9F11-C25A23CBB3C6}" srcOrd="9" destOrd="0" presId="urn:microsoft.com/office/officeart/2005/8/layout/orgChart1"/>
    <dgm:cxn modelId="{E3CE92AA-416F-4E95-8BEA-008BC3EB2700}" type="presParOf" srcId="{3FCEB970-6140-42D5-9F11-C25A23CBB3C6}" destId="{8D9730DD-59C6-453F-A0BC-CEC4BABA8C44}" srcOrd="0" destOrd="0" presId="urn:microsoft.com/office/officeart/2005/8/layout/orgChart1"/>
    <dgm:cxn modelId="{80E2D0CF-27EB-4FA1-8968-5F5402551FD4}" type="presParOf" srcId="{8D9730DD-59C6-453F-A0BC-CEC4BABA8C44}" destId="{644F4B72-9F69-40EC-A4C7-EA97B63A1848}" srcOrd="0" destOrd="0" presId="urn:microsoft.com/office/officeart/2005/8/layout/orgChart1"/>
    <dgm:cxn modelId="{64CD2E7F-9923-4C31-9C73-43EFAD7F34AF}" type="presParOf" srcId="{8D9730DD-59C6-453F-A0BC-CEC4BABA8C44}" destId="{7911C4E1-9A0B-40D5-A972-FC4187BD6326}" srcOrd="1" destOrd="0" presId="urn:microsoft.com/office/officeart/2005/8/layout/orgChart1"/>
    <dgm:cxn modelId="{5F405940-766E-4B4D-A3C0-B4869E87CD39}" type="presParOf" srcId="{3FCEB970-6140-42D5-9F11-C25A23CBB3C6}" destId="{35B61B87-806D-42C0-AC77-F050F3C4B816}" srcOrd="1" destOrd="0" presId="urn:microsoft.com/office/officeart/2005/8/layout/orgChart1"/>
    <dgm:cxn modelId="{B5D24AD0-7EC2-4321-AC72-594CCE57A173}" type="presParOf" srcId="{3FCEB970-6140-42D5-9F11-C25A23CBB3C6}" destId="{66F1B09C-975A-447C-80BA-CA53DE1099F6}" srcOrd="2" destOrd="0" presId="urn:microsoft.com/office/officeart/2005/8/layout/orgChart1"/>
    <dgm:cxn modelId="{F9C51520-204F-48AC-94FD-76568CDE0EFA}" type="presParOf" srcId="{33F4DE15-CACD-4407-B5DB-90A86C40BD0F}" destId="{5008E3DE-498F-4B90-BB73-BA428D88434C}" srcOrd="10" destOrd="0" presId="urn:microsoft.com/office/officeart/2005/8/layout/orgChart1"/>
    <dgm:cxn modelId="{465E73C9-DB78-42E4-B73E-EC94807C8D6A}" type="presParOf" srcId="{33F4DE15-CACD-4407-B5DB-90A86C40BD0F}" destId="{8E38B307-79C3-467A-BB7F-9D57EB45E825}" srcOrd="11" destOrd="0" presId="urn:microsoft.com/office/officeart/2005/8/layout/orgChart1"/>
    <dgm:cxn modelId="{4ED417C2-6F4F-4C18-AF00-1E3BD1345E44}" type="presParOf" srcId="{8E38B307-79C3-467A-BB7F-9D57EB45E825}" destId="{D1753EC3-8F54-407B-A285-04157853C749}" srcOrd="0" destOrd="0" presId="urn:microsoft.com/office/officeart/2005/8/layout/orgChart1"/>
    <dgm:cxn modelId="{915FE262-5FA1-4983-AB87-CC1299669D05}" type="presParOf" srcId="{D1753EC3-8F54-407B-A285-04157853C749}" destId="{33548761-FBC9-4788-B3EF-1FC9E562B67F}" srcOrd="0" destOrd="0" presId="urn:microsoft.com/office/officeart/2005/8/layout/orgChart1"/>
    <dgm:cxn modelId="{7F6C8C2F-D424-4743-B4D3-4CAC0F0002EF}" type="presParOf" srcId="{D1753EC3-8F54-407B-A285-04157853C749}" destId="{B999DAB7-65DD-4451-860F-071C72F6B059}" srcOrd="1" destOrd="0" presId="urn:microsoft.com/office/officeart/2005/8/layout/orgChart1"/>
    <dgm:cxn modelId="{CB6D5F2D-575A-4994-ADEB-EE7702910007}" type="presParOf" srcId="{8E38B307-79C3-467A-BB7F-9D57EB45E825}" destId="{7A79B7EF-A905-4B03-AB22-F56D232CC9E3}" srcOrd="1" destOrd="0" presId="urn:microsoft.com/office/officeart/2005/8/layout/orgChart1"/>
    <dgm:cxn modelId="{AE01D38E-4F1F-41BA-9E6C-C511B5A6FC0D}" type="presParOf" srcId="{8E38B307-79C3-467A-BB7F-9D57EB45E825}" destId="{7EB5293F-97BD-4427-A96D-77B930E9B58D}" srcOrd="2" destOrd="0" presId="urn:microsoft.com/office/officeart/2005/8/layout/orgChart1"/>
    <dgm:cxn modelId="{115F8FFC-7F15-4602-8FA6-75A2B299C554}" type="presParOf" srcId="{6691929D-4FE2-4BAD-86B6-56188560C3E4}" destId="{C56604F9-1B6A-41B7-85A0-FC23E9A564E1}" srcOrd="2" destOrd="0" presId="urn:microsoft.com/office/officeart/2005/8/layout/orgChart1"/>
  </dgm:cxnLst>
  <dgm:bg>
    <a:noFill/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003944-816A-4444-877E-C15DB60A60E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9880E7-EBFC-476F-A6C7-C8406BD1C83E}">
      <dgm:prSet phldrT="[Текст]"/>
      <dgm:spPr/>
      <dgm:t>
        <a:bodyPr/>
        <a:lstStyle/>
        <a:p>
          <a:r>
            <a:rPr lang="ru-RU" b="1" dirty="0" smtClean="0"/>
            <a:t>Бассейн реки</a:t>
          </a:r>
          <a:endParaRPr lang="ru-RU" b="1" dirty="0"/>
        </a:p>
      </dgm:t>
    </dgm:pt>
    <dgm:pt modelId="{D35C84B6-FA0A-486C-A03D-50372AC375E5}" type="parTrans" cxnId="{A04833BE-092C-4C6B-BA58-1D90B27F05B6}">
      <dgm:prSet/>
      <dgm:spPr/>
      <dgm:t>
        <a:bodyPr/>
        <a:lstStyle/>
        <a:p>
          <a:endParaRPr lang="ru-RU"/>
        </a:p>
      </dgm:t>
    </dgm:pt>
    <dgm:pt modelId="{514AE233-9847-4FCD-99DD-AF51425AFD74}" type="sibTrans" cxnId="{A04833BE-092C-4C6B-BA58-1D90B27F05B6}">
      <dgm:prSet/>
      <dgm:spPr/>
      <dgm:t>
        <a:bodyPr/>
        <a:lstStyle/>
        <a:p>
          <a:endParaRPr lang="ru-RU"/>
        </a:p>
      </dgm:t>
    </dgm:pt>
    <dgm:pt modelId="{BAE84397-CAE5-43F1-9C07-0791C7120FEA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Волга</a:t>
          </a:r>
          <a:endParaRPr lang="ru-RU" dirty="0"/>
        </a:p>
      </dgm:t>
    </dgm:pt>
    <dgm:pt modelId="{4345021F-D868-4C1F-9281-B3A6040396B6}" type="parTrans" cxnId="{1F6ECF30-BB5F-4029-8BAD-5D91A42D3FE9}">
      <dgm:prSet/>
      <dgm:spPr/>
      <dgm:t>
        <a:bodyPr/>
        <a:lstStyle/>
        <a:p>
          <a:endParaRPr lang="ru-RU" dirty="0"/>
        </a:p>
      </dgm:t>
    </dgm:pt>
    <dgm:pt modelId="{AE46FB48-B4C9-408F-AE3B-EA683337CEF2}" type="sibTrans" cxnId="{1F6ECF30-BB5F-4029-8BAD-5D91A42D3FE9}">
      <dgm:prSet/>
      <dgm:spPr/>
      <dgm:t>
        <a:bodyPr/>
        <a:lstStyle/>
        <a:p>
          <a:endParaRPr lang="ru-RU"/>
        </a:p>
      </dgm:t>
    </dgm:pt>
    <dgm:pt modelId="{8AEB8535-D1D0-4007-B8CF-A52300119529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Цна</a:t>
          </a:r>
          <a:endParaRPr lang="ru-RU" dirty="0"/>
        </a:p>
      </dgm:t>
    </dgm:pt>
    <dgm:pt modelId="{AD82D36D-EDC9-4F51-9305-0B67FCC5E257}" type="parTrans" cxnId="{7595995B-C40E-4BC7-BA3F-C90245477A5D}">
      <dgm:prSet/>
      <dgm:spPr/>
      <dgm:t>
        <a:bodyPr/>
        <a:lstStyle/>
        <a:p>
          <a:endParaRPr lang="ru-RU" dirty="0"/>
        </a:p>
      </dgm:t>
    </dgm:pt>
    <dgm:pt modelId="{451ACBC0-5E68-409E-964E-E2BEC500BDD2}" type="sibTrans" cxnId="{7595995B-C40E-4BC7-BA3F-C90245477A5D}">
      <dgm:prSet/>
      <dgm:spPr/>
      <dgm:t>
        <a:bodyPr/>
        <a:lstStyle/>
        <a:p>
          <a:endParaRPr lang="ru-RU"/>
        </a:p>
      </dgm:t>
    </dgm:pt>
    <dgm:pt modelId="{10AF5034-4795-4B90-BA6C-289F8514E672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Дон</a:t>
          </a:r>
          <a:endParaRPr lang="ru-RU" dirty="0"/>
        </a:p>
      </dgm:t>
    </dgm:pt>
    <dgm:pt modelId="{A5233A08-C482-4BBA-AB32-0CC076E1FA06}" type="parTrans" cxnId="{A8BC515D-F6BE-44EB-B0AF-8CFC2FD9145C}">
      <dgm:prSet/>
      <dgm:spPr/>
      <dgm:t>
        <a:bodyPr/>
        <a:lstStyle/>
        <a:p>
          <a:endParaRPr lang="ru-RU" dirty="0"/>
        </a:p>
      </dgm:t>
    </dgm:pt>
    <dgm:pt modelId="{E03DB184-49AD-424C-82A5-76DBF1FA1B06}" type="sibTrans" cxnId="{A8BC515D-F6BE-44EB-B0AF-8CFC2FD9145C}">
      <dgm:prSet/>
      <dgm:spPr/>
      <dgm:t>
        <a:bodyPr/>
        <a:lstStyle/>
        <a:p>
          <a:endParaRPr lang="ru-RU"/>
        </a:p>
      </dgm:t>
    </dgm:pt>
    <dgm:pt modelId="{0D20D800-9B4C-423A-903C-C60D76A39CC7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Ворона</a:t>
          </a:r>
          <a:endParaRPr lang="ru-RU" dirty="0"/>
        </a:p>
      </dgm:t>
    </dgm:pt>
    <dgm:pt modelId="{7181468C-6349-4E9D-AACE-FA87DFC75AC6}" type="parTrans" cxnId="{3E384A48-D7C4-4BB5-A612-C28DAE633C52}">
      <dgm:prSet/>
      <dgm:spPr/>
      <dgm:t>
        <a:bodyPr/>
        <a:lstStyle/>
        <a:p>
          <a:endParaRPr lang="ru-RU" dirty="0"/>
        </a:p>
      </dgm:t>
    </dgm:pt>
    <dgm:pt modelId="{9E2999EE-6578-49C9-A374-00F2D82C019B}" type="sibTrans" cxnId="{3E384A48-D7C4-4BB5-A612-C28DAE633C52}">
      <dgm:prSet/>
      <dgm:spPr/>
      <dgm:t>
        <a:bodyPr/>
        <a:lstStyle/>
        <a:p>
          <a:endParaRPr lang="ru-RU"/>
        </a:p>
      </dgm:t>
    </dgm:pt>
    <dgm:pt modelId="{4C759609-5595-40CB-AECB-81F0CC51F968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Челновая</a:t>
          </a:r>
          <a:endParaRPr lang="ru-RU" dirty="0"/>
        </a:p>
      </dgm:t>
    </dgm:pt>
    <dgm:pt modelId="{321D0C05-4D83-4861-82A1-90CC5AC0687A}" type="parTrans" cxnId="{B72432A6-2A7F-49F2-AD80-623C9DA4BF95}">
      <dgm:prSet/>
      <dgm:spPr/>
      <dgm:t>
        <a:bodyPr/>
        <a:lstStyle/>
        <a:p>
          <a:endParaRPr lang="ru-RU" dirty="0"/>
        </a:p>
      </dgm:t>
    </dgm:pt>
    <dgm:pt modelId="{A0BF90F4-ED5D-47F1-B145-8C331B333EE7}" type="sibTrans" cxnId="{B72432A6-2A7F-49F2-AD80-623C9DA4BF95}">
      <dgm:prSet/>
      <dgm:spPr/>
      <dgm:t>
        <a:bodyPr/>
        <a:lstStyle/>
        <a:p>
          <a:endParaRPr lang="ru-RU"/>
        </a:p>
      </dgm:t>
    </dgm:pt>
    <dgm:pt modelId="{2426C072-E158-4BB9-BCF7-D1B910857253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Лесной</a:t>
          </a:r>
        </a:p>
        <a:p>
          <a:r>
            <a:rPr lang="ru-RU" dirty="0" smtClean="0"/>
            <a:t>Тамбов</a:t>
          </a:r>
          <a:endParaRPr lang="ru-RU" dirty="0"/>
        </a:p>
      </dgm:t>
    </dgm:pt>
    <dgm:pt modelId="{0495B0BB-61D5-40D7-B10A-C2895F696A7B}" type="parTrans" cxnId="{58B97DA0-AF4B-4705-91ED-D768E4A9443A}">
      <dgm:prSet/>
      <dgm:spPr/>
      <dgm:t>
        <a:bodyPr/>
        <a:lstStyle/>
        <a:p>
          <a:endParaRPr lang="ru-RU" dirty="0"/>
        </a:p>
      </dgm:t>
    </dgm:pt>
    <dgm:pt modelId="{C35F2981-21C3-47D6-8209-F9E37A7AC853}" type="sibTrans" cxnId="{58B97DA0-AF4B-4705-91ED-D768E4A9443A}">
      <dgm:prSet/>
      <dgm:spPr/>
      <dgm:t>
        <a:bodyPr/>
        <a:lstStyle/>
        <a:p>
          <a:endParaRPr lang="ru-RU"/>
        </a:p>
      </dgm:t>
    </dgm:pt>
    <dgm:pt modelId="{44975BA7-1C83-4777-A2C0-63B9C861EA86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Кашма</a:t>
          </a:r>
          <a:endParaRPr lang="ru-RU" dirty="0"/>
        </a:p>
      </dgm:t>
    </dgm:pt>
    <dgm:pt modelId="{64224DDA-B1D5-4745-9E18-A9CA3B6FA969}" type="parTrans" cxnId="{0DDFF8D3-1475-4445-9731-8C12306D9C66}">
      <dgm:prSet/>
      <dgm:spPr/>
      <dgm:t>
        <a:bodyPr/>
        <a:lstStyle/>
        <a:p>
          <a:endParaRPr lang="ru-RU" dirty="0"/>
        </a:p>
      </dgm:t>
    </dgm:pt>
    <dgm:pt modelId="{6F2C8293-EED8-4F95-AA65-42E760BD3F68}" type="sibTrans" cxnId="{0DDFF8D3-1475-4445-9731-8C12306D9C66}">
      <dgm:prSet/>
      <dgm:spPr/>
      <dgm:t>
        <a:bodyPr/>
        <a:lstStyle/>
        <a:p>
          <a:endParaRPr lang="ru-RU"/>
        </a:p>
      </dgm:t>
    </dgm:pt>
    <dgm:pt modelId="{9B173FA6-7DA4-4CBD-BA09-0B028F464E18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Савала</a:t>
          </a:r>
          <a:endParaRPr lang="ru-RU" dirty="0"/>
        </a:p>
      </dgm:t>
    </dgm:pt>
    <dgm:pt modelId="{82D28C78-B8F5-439C-A83E-1C1D53AC1805}" type="parTrans" cxnId="{AF38AC9C-803D-46B3-BEA9-D56EABFE76C1}">
      <dgm:prSet/>
      <dgm:spPr/>
      <dgm:t>
        <a:bodyPr/>
        <a:lstStyle/>
        <a:p>
          <a:endParaRPr lang="ru-RU" dirty="0"/>
        </a:p>
      </dgm:t>
    </dgm:pt>
    <dgm:pt modelId="{ED22DF98-DDDE-44F3-835E-CD4E7C03403B}" type="sibTrans" cxnId="{AF38AC9C-803D-46B3-BEA9-D56EABFE76C1}">
      <dgm:prSet/>
      <dgm:spPr/>
      <dgm:t>
        <a:bodyPr/>
        <a:lstStyle/>
        <a:p>
          <a:endParaRPr lang="ru-RU"/>
        </a:p>
      </dgm:t>
    </dgm:pt>
    <dgm:pt modelId="{11B7E007-DE6D-4063-9BEB-7886177487DD}">
      <dgm:prSet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Воронеж</a:t>
          </a:r>
          <a:endParaRPr lang="ru-RU" dirty="0"/>
        </a:p>
      </dgm:t>
    </dgm:pt>
    <dgm:pt modelId="{B74577B6-AC0C-4BD3-A154-8EC001720A44}" type="parTrans" cxnId="{EA10BAB8-2EFA-4BC5-BD2B-748F406FED18}">
      <dgm:prSet/>
      <dgm:spPr/>
      <dgm:t>
        <a:bodyPr/>
        <a:lstStyle/>
        <a:p>
          <a:endParaRPr lang="ru-RU" dirty="0"/>
        </a:p>
      </dgm:t>
    </dgm:pt>
    <dgm:pt modelId="{A769782B-C8C3-4363-80C0-3937CEF71F3E}" type="sibTrans" cxnId="{EA10BAB8-2EFA-4BC5-BD2B-748F406FED18}">
      <dgm:prSet/>
      <dgm:spPr/>
      <dgm:t>
        <a:bodyPr/>
        <a:lstStyle/>
        <a:p>
          <a:endParaRPr lang="ru-RU"/>
        </a:p>
      </dgm:t>
    </dgm:pt>
    <dgm:pt modelId="{BC4B301B-916A-4D28-8C5D-D5B6FB4C2F0D}" type="pres">
      <dgm:prSet presAssocID="{A5003944-816A-4444-877E-C15DB60A60E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E7AD22B-EBA1-41BA-80F6-8F404ED75E39}" type="pres">
      <dgm:prSet presAssocID="{779880E7-EBFC-476F-A6C7-C8406BD1C83E}" presName="hierRoot1" presStyleCnt="0"/>
      <dgm:spPr/>
    </dgm:pt>
    <dgm:pt modelId="{3AA52215-FC77-4DC2-A739-030105AF31F3}" type="pres">
      <dgm:prSet presAssocID="{779880E7-EBFC-476F-A6C7-C8406BD1C83E}" presName="composite" presStyleCnt="0"/>
      <dgm:spPr/>
    </dgm:pt>
    <dgm:pt modelId="{23CC8D5D-099F-4118-8612-23439C28490A}" type="pres">
      <dgm:prSet presAssocID="{779880E7-EBFC-476F-A6C7-C8406BD1C83E}" presName="background" presStyleLbl="node0" presStyleIdx="0" presStyleCnt="1"/>
      <dgm:spPr/>
    </dgm:pt>
    <dgm:pt modelId="{2CF48951-34BF-4AF8-BF42-2AC2084BCB18}" type="pres">
      <dgm:prSet presAssocID="{779880E7-EBFC-476F-A6C7-C8406BD1C83E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14DB85-F26C-44D8-8D39-E066400CC1A5}" type="pres">
      <dgm:prSet presAssocID="{779880E7-EBFC-476F-A6C7-C8406BD1C83E}" presName="hierChild2" presStyleCnt="0"/>
      <dgm:spPr/>
    </dgm:pt>
    <dgm:pt modelId="{2E95739F-0528-4C58-B59A-06ABAA1ECAFB}" type="pres">
      <dgm:prSet presAssocID="{4345021F-D868-4C1F-9281-B3A6040396B6}" presName="Name10" presStyleLbl="parChTrans1D2" presStyleIdx="0" presStyleCnt="2"/>
      <dgm:spPr/>
      <dgm:t>
        <a:bodyPr/>
        <a:lstStyle/>
        <a:p>
          <a:endParaRPr lang="ru-RU"/>
        </a:p>
      </dgm:t>
    </dgm:pt>
    <dgm:pt modelId="{08D60DE7-DE03-4AF1-8165-AEB5B3FF90FD}" type="pres">
      <dgm:prSet presAssocID="{BAE84397-CAE5-43F1-9C07-0791C7120FEA}" presName="hierRoot2" presStyleCnt="0"/>
      <dgm:spPr/>
    </dgm:pt>
    <dgm:pt modelId="{7B8AB65C-3FBA-4B49-9896-84AE8D46753E}" type="pres">
      <dgm:prSet presAssocID="{BAE84397-CAE5-43F1-9C07-0791C7120FEA}" presName="composite2" presStyleCnt="0"/>
      <dgm:spPr/>
    </dgm:pt>
    <dgm:pt modelId="{ED7A6873-2685-4C3D-9E15-44B196D7948D}" type="pres">
      <dgm:prSet presAssocID="{BAE84397-CAE5-43F1-9C07-0791C7120FEA}" presName="background2" presStyleLbl="node2" presStyleIdx="0" presStyleCnt="2"/>
      <dgm:spPr/>
    </dgm:pt>
    <dgm:pt modelId="{EDCBD627-B839-4E9A-BC8B-38D8F04A87BC}" type="pres">
      <dgm:prSet presAssocID="{BAE84397-CAE5-43F1-9C07-0791C7120FEA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7BD7DC-2A9B-41D7-8C96-AFB877C6667E}" type="pres">
      <dgm:prSet presAssocID="{BAE84397-CAE5-43F1-9C07-0791C7120FEA}" presName="hierChild3" presStyleCnt="0"/>
      <dgm:spPr/>
    </dgm:pt>
    <dgm:pt modelId="{9C0ED428-BD30-4BF6-9BE2-A5182EDA9B72}" type="pres">
      <dgm:prSet presAssocID="{AD82D36D-EDC9-4F51-9305-0B67FCC5E257}" presName="Name17" presStyleLbl="parChTrans1D3" presStyleIdx="0" presStyleCnt="4"/>
      <dgm:spPr/>
      <dgm:t>
        <a:bodyPr/>
        <a:lstStyle/>
        <a:p>
          <a:endParaRPr lang="ru-RU"/>
        </a:p>
      </dgm:t>
    </dgm:pt>
    <dgm:pt modelId="{BA122D6A-D68D-441C-AFBA-98601E8113C4}" type="pres">
      <dgm:prSet presAssocID="{8AEB8535-D1D0-4007-B8CF-A52300119529}" presName="hierRoot3" presStyleCnt="0"/>
      <dgm:spPr/>
    </dgm:pt>
    <dgm:pt modelId="{573BA331-30EB-4AB9-9E80-3F9C0CB0D7D9}" type="pres">
      <dgm:prSet presAssocID="{8AEB8535-D1D0-4007-B8CF-A52300119529}" presName="composite3" presStyleCnt="0"/>
      <dgm:spPr/>
    </dgm:pt>
    <dgm:pt modelId="{A0AD7E6D-D026-49D2-A9BA-343CEA196CB3}" type="pres">
      <dgm:prSet presAssocID="{8AEB8535-D1D0-4007-B8CF-A52300119529}" presName="background3" presStyleLbl="node3" presStyleIdx="0" presStyleCnt="4"/>
      <dgm:spPr/>
    </dgm:pt>
    <dgm:pt modelId="{E548B500-94E2-44B2-942B-DF309EB2E835}" type="pres">
      <dgm:prSet presAssocID="{8AEB8535-D1D0-4007-B8CF-A52300119529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861EF4-C27E-44FE-9273-2A1E82C5B397}" type="pres">
      <dgm:prSet presAssocID="{8AEB8535-D1D0-4007-B8CF-A52300119529}" presName="hierChild4" presStyleCnt="0"/>
      <dgm:spPr/>
    </dgm:pt>
    <dgm:pt modelId="{D8934C9A-460D-4800-BA67-D8A3C3B8A33B}" type="pres">
      <dgm:prSet presAssocID="{321D0C05-4D83-4861-82A1-90CC5AC0687A}" presName="Name23" presStyleLbl="parChTrans1D4" presStyleIdx="0" presStyleCnt="3"/>
      <dgm:spPr/>
      <dgm:t>
        <a:bodyPr/>
        <a:lstStyle/>
        <a:p>
          <a:endParaRPr lang="ru-RU"/>
        </a:p>
      </dgm:t>
    </dgm:pt>
    <dgm:pt modelId="{E576002C-3238-4EF3-82E5-D2F3078A241C}" type="pres">
      <dgm:prSet presAssocID="{4C759609-5595-40CB-AECB-81F0CC51F968}" presName="hierRoot4" presStyleCnt="0"/>
      <dgm:spPr/>
    </dgm:pt>
    <dgm:pt modelId="{A034601A-6BF5-420C-8023-2306EFDF445A}" type="pres">
      <dgm:prSet presAssocID="{4C759609-5595-40CB-AECB-81F0CC51F968}" presName="composite4" presStyleCnt="0"/>
      <dgm:spPr/>
    </dgm:pt>
    <dgm:pt modelId="{31B37387-6E07-444C-85B1-C6DA62653C9A}" type="pres">
      <dgm:prSet presAssocID="{4C759609-5595-40CB-AECB-81F0CC51F968}" presName="background4" presStyleLbl="node4" presStyleIdx="0" presStyleCnt="3"/>
      <dgm:spPr/>
    </dgm:pt>
    <dgm:pt modelId="{5D94E47D-4C3D-4D07-A635-2CD33218D1EC}" type="pres">
      <dgm:prSet presAssocID="{4C759609-5595-40CB-AECB-81F0CC51F968}" presName="text4" presStyleLbl="fgAcc4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9D972D-2778-48DD-882C-13D78253A049}" type="pres">
      <dgm:prSet presAssocID="{4C759609-5595-40CB-AECB-81F0CC51F968}" presName="hierChild5" presStyleCnt="0"/>
      <dgm:spPr/>
    </dgm:pt>
    <dgm:pt modelId="{5C92F589-5374-405D-8074-0DB0F119C9A5}" type="pres">
      <dgm:prSet presAssocID="{0495B0BB-61D5-40D7-B10A-C2895F696A7B}" presName="Name23" presStyleLbl="parChTrans1D4" presStyleIdx="1" presStyleCnt="3"/>
      <dgm:spPr/>
      <dgm:t>
        <a:bodyPr/>
        <a:lstStyle/>
        <a:p>
          <a:endParaRPr lang="ru-RU"/>
        </a:p>
      </dgm:t>
    </dgm:pt>
    <dgm:pt modelId="{86D3413E-D766-4369-8CEC-8182475520FD}" type="pres">
      <dgm:prSet presAssocID="{2426C072-E158-4BB9-BCF7-D1B910857253}" presName="hierRoot4" presStyleCnt="0"/>
      <dgm:spPr/>
    </dgm:pt>
    <dgm:pt modelId="{54F995BD-A051-4C89-8DCA-F5B7B1B169B1}" type="pres">
      <dgm:prSet presAssocID="{2426C072-E158-4BB9-BCF7-D1B910857253}" presName="composite4" presStyleCnt="0"/>
      <dgm:spPr/>
    </dgm:pt>
    <dgm:pt modelId="{9C86C7F5-7331-4787-B476-8447E65BB19B}" type="pres">
      <dgm:prSet presAssocID="{2426C072-E158-4BB9-BCF7-D1B910857253}" presName="background4" presStyleLbl="node4" presStyleIdx="1" presStyleCnt="3"/>
      <dgm:spPr/>
    </dgm:pt>
    <dgm:pt modelId="{B713F3FA-1E7E-4980-9FBC-A8ED28306D9C}" type="pres">
      <dgm:prSet presAssocID="{2426C072-E158-4BB9-BCF7-D1B910857253}" presName="text4" presStyleLbl="fgAcc4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48D83D1-4B8A-46CF-A946-D7C875CEDE00}" type="pres">
      <dgm:prSet presAssocID="{2426C072-E158-4BB9-BCF7-D1B910857253}" presName="hierChild5" presStyleCnt="0"/>
      <dgm:spPr/>
    </dgm:pt>
    <dgm:pt modelId="{634B87A0-7AF7-4BEA-A3C2-9026E5B731D2}" type="pres">
      <dgm:prSet presAssocID="{64224DDA-B1D5-4745-9E18-A9CA3B6FA969}" presName="Name23" presStyleLbl="parChTrans1D4" presStyleIdx="2" presStyleCnt="3"/>
      <dgm:spPr/>
      <dgm:t>
        <a:bodyPr/>
        <a:lstStyle/>
        <a:p>
          <a:endParaRPr lang="ru-RU"/>
        </a:p>
      </dgm:t>
    </dgm:pt>
    <dgm:pt modelId="{9610C0DE-CFFE-4AAB-A7D6-322DB4A6C054}" type="pres">
      <dgm:prSet presAssocID="{44975BA7-1C83-4777-A2C0-63B9C861EA86}" presName="hierRoot4" presStyleCnt="0"/>
      <dgm:spPr/>
    </dgm:pt>
    <dgm:pt modelId="{63B3EDFE-13CB-4901-B836-E3C24530F052}" type="pres">
      <dgm:prSet presAssocID="{44975BA7-1C83-4777-A2C0-63B9C861EA86}" presName="composite4" presStyleCnt="0"/>
      <dgm:spPr/>
    </dgm:pt>
    <dgm:pt modelId="{A63B4A77-0B81-4FA5-AF9C-563D6F284410}" type="pres">
      <dgm:prSet presAssocID="{44975BA7-1C83-4777-A2C0-63B9C861EA86}" presName="background4" presStyleLbl="node4" presStyleIdx="2" presStyleCnt="3"/>
      <dgm:spPr/>
    </dgm:pt>
    <dgm:pt modelId="{9B2A96EC-1A16-41DA-B7C3-A1D5CEC2E7C5}" type="pres">
      <dgm:prSet presAssocID="{44975BA7-1C83-4777-A2C0-63B9C861EA86}" presName="text4" presStyleLbl="fgAcc4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80F69B-008A-4EE0-85E4-4CFA06F7A7DD}" type="pres">
      <dgm:prSet presAssocID="{44975BA7-1C83-4777-A2C0-63B9C861EA86}" presName="hierChild5" presStyleCnt="0"/>
      <dgm:spPr/>
    </dgm:pt>
    <dgm:pt modelId="{74FA678C-F19A-4F4E-91EE-6EB9E80D5CA2}" type="pres">
      <dgm:prSet presAssocID="{A5233A08-C482-4BBA-AB32-0CC076E1FA0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199EBAC-1351-41A6-B687-89AFACB60FEE}" type="pres">
      <dgm:prSet presAssocID="{10AF5034-4795-4B90-BA6C-289F8514E672}" presName="hierRoot2" presStyleCnt="0"/>
      <dgm:spPr/>
    </dgm:pt>
    <dgm:pt modelId="{78B5C58B-7610-47C2-8F7D-39295B9EB50C}" type="pres">
      <dgm:prSet presAssocID="{10AF5034-4795-4B90-BA6C-289F8514E672}" presName="composite2" presStyleCnt="0"/>
      <dgm:spPr/>
    </dgm:pt>
    <dgm:pt modelId="{011CF5EB-44A8-4139-B2CF-6E891AEFD60C}" type="pres">
      <dgm:prSet presAssocID="{10AF5034-4795-4B90-BA6C-289F8514E672}" presName="background2" presStyleLbl="node2" presStyleIdx="1" presStyleCnt="2"/>
      <dgm:spPr/>
    </dgm:pt>
    <dgm:pt modelId="{2DD15688-438D-4D6F-8431-A08DD65BCEA0}" type="pres">
      <dgm:prSet presAssocID="{10AF5034-4795-4B90-BA6C-289F8514E672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2318135-9380-44AB-9B8F-9D433A869D95}" type="pres">
      <dgm:prSet presAssocID="{10AF5034-4795-4B90-BA6C-289F8514E672}" presName="hierChild3" presStyleCnt="0"/>
      <dgm:spPr/>
    </dgm:pt>
    <dgm:pt modelId="{A3482906-8F3F-4E51-921D-FA0345223A33}" type="pres">
      <dgm:prSet presAssocID="{7181468C-6349-4E9D-AACE-FA87DFC75AC6}" presName="Name17" presStyleLbl="parChTrans1D3" presStyleIdx="1" presStyleCnt="4"/>
      <dgm:spPr/>
      <dgm:t>
        <a:bodyPr/>
        <a:lstStyle/>
        <a:p>
          <a:endParaRPr lang="ru-RU"/>
        </a:p>
      </dgm:t>
    </dgm:pt>
    <dgm:pt modelId="{C7E093CF-2B3C-4F4D-811E-D2C2A7A43EEA}" type="pres">
      <dgm:prSet presAssocID="{0D20D800-9B4C-423A-903C-C60D76A39CC7}" presName="hierRoot3" presStyleCnt="0"/>
      <dgm:spPr/>
    </dgm:pt>
    <dgm:pt modelId="{99AA8084-8E11-4A23-A71F-2008202413F0}" type="pres">
      <dgm:prSet presAssocID="{0D20D800-9B4C-423A-903C-C60D76A39CC7}" presName="composite3" presStyleCnt="0"/>
      <dgm:spPr/>
    </dgm:pt>
    <dgm:pt modelId="{CB9488C6-6EB2-4BDB-9E13-1208AB4D5EEE}" type="pres">
      <dgm:prSet presAssocID="{0D20D800-9B4C-423A-903C-C60D76A39CC7}" presName="background3" presStyleLbl="node3" presStyleIdx="1" presStyleCnt="4"/>
      <dgm:spPr/>
    </dgm:pt>
    <dgm:pt modelId="{4F1082AA-7BFA-4EC8-8290-103513FD14CB}" type="pres">
      <dgm:prSet presAssocID="{0D20D800-9B4C-423A-903C-C60D76A39CC7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63F814-2755-464D-BE7E-E3564C564D25}" type="pres">
      <dgm:prSet presAssocID="{0D20D800-9B4C-423A-903C-C60D76A39CC7}" presName="hierChild4" presStyleCnt="0"/>
      <dgm:spPr/>
    </dgm:pt>
    <dgm:pt modelId="{776C32BB-E431-4A43-A928-1E967161CB08}" type="pres">
      <dgm:prSet presAssocID="{82D28C78-B8F5-439C-A83E-1C1D53AC1805}" presName="Name17" presStyleLbl="parChTrans1D3" presStyleIdx="2" presStyleCnt="4"/>
      <dgm:spPr/>
      <dgm:t>
        <a:bodyPr/>
        <a:lstStyle/>
        <a:p>
          <a:endParaRPr lang="ru-RU"/>
        </a:p>
      </dgm:t>
    </dgm:pt>
    <dgm:pt modelId="{CA37CE50-F7A0-494A-8C15-8CE2112493CC}" type="pres">
      <dgm:prSet presAssocID="{9B173FA6-7DA4-4CBD-BA09-0B028F464E18}" presName="hierRoot3" presStyleCnt="0"/>
      <dgm:spPr/>
    </dgm:pt>
    <dgm:pt modelId="{A7B07804-3817-4FA9-9B6F-AE589333867F}" type="pres">
      <dgm:prSet presAssocID="{9B173FA6-7DA4-4CBD-BA09-0B028F464E18}" presName="composite3" presStyleCnt="0"/>
      <dgm:spPr/>
    </dgm:pt>
    <dgm:pt modelId="{A135B0A0-F21D-47A9-8B29-E7F87A325044}" type="pres">
      <dgm:prSet presAssocID="{9B173FA6-7DA4-4CBD-BA09-0B028F464E18}" presName="background3" presStyleLbl="node3" presStyleIdx="2" presStyleCnt="4"/>
      <dgm:spPr/>
    </dgm:pt>
    <dgm:pt modelId="{55E6F564-2AB5-4C3F-B710-B27896A81A76}" type="pres">
      <dgm:prSet presAssocID="{9B173FA6-7DA4-4CBD-BA09-0B028F464E18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B8F26AF-8FCA-4C03-9D8C-D807F4192861}" type="pres">
      <dgm:prSet presAssocID="{9B173FA6-7DA4-4CBD-BA09-0B028F464E18}" presName="hierChild4" presStyleCnt="0"/>
      <dgm:spPr/>
    </dgm:pt>
    <dgm:pt modelId="{7B68DF9F-5675-4DF6-A6E7-16E5B8AF5709}" type="pres">
      <dgm:prSet presAssocID="{B74577B6-AC0C-4BD3-A154-8EC001720A44}" presName="Name17" presStyleLbl="parChTrans1D3" presStyleIdx="3" presStyleCnt="4"/>
      <dgm:spPr/>
      <dgm:t>
        <a:bodyPr/>
        <a:lstStyle/>
        <a:p>
          <a:endParaRPr lang="ru-RU"/>
        </a:p>
      </dgm:t>
    </dgm:pt>
    <dgm:pt modelId="{57AE223A-65E4-47B6-AD02-11A1A300AF0A}" type="pres">
      <dgm:prSet presAssocID="{11B7E007-DE6D-4063-9BEB-7886177487DD}" presName="hierRoot3" presStyleCnt="0"/>
      <dgm:spPr/>
    </dgm:pt>
    <dgm:pt modelId="{DD96245E-7FC0-44F9-B333-91BFC93550EE}" type="pres">
      <dgm:prSet presAssocID="{11B7E007-DE6D-4063-9BEB-7886177487DD}" presName="composite3" presStyleCnt="0"/>
      <dgm:spPr/>
    </dgm:pt>
    <dgm:pt modelId="{BD72DBD4-C692-4C26-B9E2-36DBE29B745D}" type="pres">
      <dgm:prSet presAssocID="{11B7E007-DE6D-4063-9BEB-7886177487DD}" presName="background3" presStyleLbl="node3" presStyleIdx="3" presStyleCnt="4"/>
      <dgm:spPr/>
    </dgm:pt>
    <dgm:pt modelId="{E9266621-1916-47E7-A16E-3B8FE23BA56A}" type="pres">
      <dgm:prSet presAssocID="{11B7E007-DE6D-4063-9BEB-7886177487DD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2FED961-A59B-4A13-8C2B-898511583583}" type="pres">
      <dgm:prSet presAssocID="{11B7E007-DE6D-4063-9BEB-7886177487DD}" presName="hierChild4" presStyleCnt="0"/>
      <dgm:spPr/>
    </dgm:pt>
  </dgm:ptLst>
  <dgm:cxnLst>
    <dgm:cxn modelId="{1B463FCB-894F-43F7-A70D-93D5165965CF}" type="presOf" srcId="{7181468C-6349-4E9D-AACE-FA87DFC75AC6}" destId="{A3482906-8F3F-4E51-921D-FA0345223A33}" srcOrd="0" destOrd="0" presId="urn:microsoft.com/office/officeart/2005/8/layout/hierarchy1"/>
    <dgm:cxn modelId="{50FA5FFC-E24E-4C80-BF0E-D6B0FF9A0F47}" type="presOf" srcId="{4345021F-D868-4C1F-9281-B3A6040396B6}" destId="{2E95739F-0528-4C58-B59A-06ABAA1ECAFB}" srcOrd="0" destOrd="0" presId="urn:microsoft.com/office/officeart/2005/8/layout/hierarchy1"/>
    <dgm:cxn modelId="{53CF37E1-2158-4131-8A14-585E4C704DCD}" type="presOf" srcId="{44975BA7-1C83-4777-A2C0-63B9C861EA86}" destId="{9B2A96EC-1A16-41DA-B7C3-A1D5CEC2E7C5}" srcOrd="0" destOrd="0" presId="urn:microsoft.com/office/officeart/2005/8/layout/hierarchy1"/>
    <dgm:cxn modelId="{E673B9A6-FE9D-4458-AF5F-C58EF0C2C8DF}" type="presOf" srcId="{B74577B6-AC0C-4BD3-A154-8EC001720A44}" destId="{7B68DF9F-5675-4DF6-A6E7-16E5B8AF5709}" srcOrd="0" destOrd="0" presId="urn:microsoft.com/office/officeart/2005/8/layout/hierarchy1"/>
    <dgm:cxn modelId="{3E384A48-D7C4-4BB5-A612-C28DAE633C52}" srcId="{10AF5034-4795-4B90-BA6C-289F8514E672}" destId="{0D20D800-9B4C-423A-903C-C60D76A39CC7}" srcOrd="0" destOrd="0" parTransId="{7181468C-6349-4E9D-AACE-FA87DFC75AC6}" sibTransId="{9E2999EE-6578-49C9-A374-00F2D82C019B}"/>
    <dgm:cxn modelId="{284F0CC7-A726-4306-A863-FF32F8A06A73}" type="presOf" srcId="{321D0C05-4D83-4861-82A1-90CC5AC0687A}" destId="{D8934C9A-460D-4800-BA67-D8A3C3B8A33B}" srcOrd="0" destOrd="0" presId="urn:microsoft.com/office/officeart/2005/8/layout/hierarchy1"/>
    <dgm:cxn modelId="{13D024B8-500F-4441-BE78-1E10E0D421A6}" type="presOf" srcId="{4C759609-5595-40CB-AECB-81F0CC51F968}" destId="{5D94E47D-4C3D-4D07-A635-2CD33218D1EC}" srcOrd="0" destOrd="0" presId="urn:microsoft.com/office/officeart/2005/8/layout/hierarchy1"/>
    <dgm:cxn modelId="{B7DEEF02-D71E-4D6C-94C6-C116647016C4}" type="presOf" srcId="{0495B0BB-61D5-40D7-B10A-C2895F696A7B}" destId="{5C92F589-5374-405D-8074-0DB0F119C9A5}" srcOrd="0" destOrd="0" presId="urn:microsoft.com/office/officeart/2005/8/layout/hierarchy1"/>
    <dgm:cxn modelId="{7595995B-C40E-4BC7-BA3F-C90245477A5D}" srcId="{BAE84397-CAE5-43F1-9C07-0791C7120FEA}" destId="{8AEB8535-D1D0-4007-B8CF-A52300119529}" srcOrd="0" destOrd="0" parTransId="{AD82D36D-EDC9-4F51-9305-0B67FCC5E257}" sibTransId="{451ACBC0-5E68-409E-964E-E2BEC500BDD2}"/>
    <dgm:cxn modelId="{36DF3A8A-0732-4E07-B540-8A15D2D05259}" type="presOf" srcId="{0D20D800-9B4C-423A-903C-C60D76A39CC7}" destId="{4F1082AA-7BFA-4EC8-8290-103513FD14CB}" srcOrd="0" destOrd="0" presId="urn:microsoft.com/office/officeart/2005/8/layout/hierarchy1"/>
    <dgm:cxn modelId="{A8BC515D-F6BE-44EB-B0AF-8CFC2FD9145C}" srcId="{779880E7-EBFC-476F-A6C7-C8406BD1C83E}" destId="{10AF5034-4795-4B90-BA6C-289F8514E672}" srcOrd="1" destOrd="0" parTransId="{A5233A08-C482-4BBA-AB32-0CC076E1FA06}" sibTransId="{E03DB184-49AD-424C-82A5-76DBF1FA1B06}"/>
    <dgm:cxn modelId="{3BCD24A6-B30C-4217-B2EE-AB6E3DA11DBB}" type="presOf" srcId="{10AF5034-4795-4B90-BA6C-289F8514E672}" destId="{2DD15688-438D-4D6F-8431-A08DD65BCEA0}" srcOrd="0" destOrd="0" presId="urn:microsoft.com/office/officeart/2005/8/layout/hierarchy1"/>
    <dgm:cxn modelId="{BA4CBD66-5289-4C8E-B702-A09318477D2F}" type="presOf" srcId="{11B7E007-DE6D-4063-9BEB-7886177487DD}" destId="{E9266621-1916-47E7-A16E-3B8FE23BA56A}" srcOrd="0" destOrd="0" presId="urn:microsoft.com/office/officeart/2005/8/layout/hierarchy1"/>
    <dgm:cxn modelId="{1F6ECF30-BB5F-4029-8BAD-5D91A42D3FE9}" srcId="{779880E7-EBFC-476F-A6C7-C8406BD1C83E}" destId="{BAE84397-CAE5-43F1-9C07-0791C7120FEA}" srcOrd="0" destOrd="0" parTransId="{4345021F-D868-4C1F-9281-B3A6040396B6}" sibTransId="{AE46FB48-B4C9-408F-AE3B-EA683337CEF2}"/>
    <dgm:cxn modelId="{A70E5739-873E-4ED9-9739-77359F392456}" type="presOf" srcId="{A5233A08-C482-4BBA-AB32-0CC076E1FA06}" destId="{74FA678C-F19A-4F4E-91EE-6EB9E80D5CA2}" srcOrd="0" destOrd="0" presId="urn:microsoft.com/office/officeart/2005/8/layout/hierarchy1"/>
    <dgm:cxn modelId="{A954C8D5-1D18-4FA4-BF7D-7DD52927A508}" type="presOf" srcId="{779880E7-EBFC-476F-A6C7-C8406BD1C83E}" destId="{2CF48951-34BF-4AF8-BF42-2AC2084BCB18}" srcOrd="0" destOrd="0" presId="urn:microsoft.com/office/officeart/2005/8/layout/hierarchy1"/>
    <dgm:cxn modelId="{0EACD839-F213-443A-A155-9CC12F70001A}" type="presOf" srcId="{2426C072-E158-4BB9-BCF7-D1B910857253}" destId="{B713F3FA-1E7E-4980-9FBC-A8ED28306D9C}" srcOrd="0" destOrd="0" presId="urn:microsoft.com/office/officeart/2005/8/layout/hierarchy1"/>
    <dgm:cxn modelId="{0DDFF8D3-1475-4445-9731-8C12306D9C66}" srcId="{8AEB8535-D1D0-4007-B8CF-A52300119529}" destId="{44975BA7-1C83-4777-A2C0-63B9C861EA86}" srcOrd="2" destOrd="0" parTransId="{64224DDA-B1D5-4745-9E18-A9CA3B6FA969}" sibTransId="{6F2C8293-EED8-4F95-AA65-42E760BD3F68}"/>
    <dgm:cxn modelId="{9DFA3A69-3C79-45DA-AD03-F7488794EF64}" type="presOf" srcId="{9B173FA6-7DA4-4CBD-BA09-0B028F464E18}" destId="{55E6F564-2AB5-4C3F-B710-B27896A81A76}" srcOrd="0" destOrd="0" presId="urn:microsoft.com/office/officeart/2005/8/layout/hierarchy1"/>
    <dgm:cxn modelId="{F8605977-3C91-4B3F-8B58-6F42FB99C9AD}" type="presOf" srcId="{A5003944-816A-4444-877E-C15DB60A60E0}" destId="{BC4B301B-916A-4D28-8C5D-D5B6FB4C2F0D}" srcOrd="0" destOrd="0" presId="urn:microsoft.com/office/officeart/2005/8/layout/hierarchy1"/>
    <dgm:cxn modelId="{23A68BCE-6F65-40F6-82B8-6BC78816ED26}" type="presOf" srcId="{BAE84397-CAE5-43F1-9C07-0791C7120FEA}" destId="{EDCBD627-B839-4E9A-BC8B-38D8F04A87BC}" srcOrd="0" destOrd="0" presId="urn:microsoft.com/office/officeart/2005/8/layout/hierarchy1"/>
    <dgm:cxn modelId="{EA10BAB8-2EFA-4BC5-BD2B-748F406FED18}" srcId="{10AF5034-4795-4B90-BA6C-289F8514E672}" destId="{11B7E007-DE6D-4063-9BEB-7886177487DD}" srcOrd="2" destOrd="0" parTransId="{B74577B6-AC0C-4BD3-A154-8EC001720A44}" sibTransId="{A769782B-C8C3-4363-80C0-3937CEF71F3E}"/>
    <dgm:cxn modelId="{B72432A6-2A7F-49F2-AD80-623C9DA4BF95}" srcId="{8AEB8535-D1D0-4007-B8CF-A52300119529}" destId="{4C759609-5595-40CB-AECB-81F0CC51F968}" srcOrd="0" destOrd="0" parTransId="{321D0C05-4D83-4861-82A1-90CC5AC0687A}" sibTransId="{A0BF90F4-ED5D-47F1-B145-8C331B333EE7}"/>
    <dgm:cxn modelId="{A04833BE-092C-4C6B-BA58-1D90B27F05B6}" srcId="{A5003944-816A-4444-877E-C15DB60A60E0}" destId="{779880E7-EBFC-476F-A6C7-C8406BD1C83E}" srcOrd="0" destOrd="0" parTransId="{D35C84B6-FA0A-486C-A03D-50372AC375E5}" sibTransId="{514AE233-9847-4FCD-99DD-AF51425AFD74}"/>
    <dgm:cxn modelId="{30707E9B-CCE0-42FE-8183-1CB945DD8813}" type="presOf" srcId="{82D28C78-B8F5-439C-A83E-1C1D53AC1805}" destId="{776C32BB-E431-4A43-A928-1E967161CB08}" srcOrd="0" destOrd="0" presId="urn:microsoft.com/office/officeart/2005/8/layout/hierarchy1"/>
    <dgm:cxn modelId="{D4918ED5-186E-4D06-B9D0-BA17C360E83C}" type="presOf" srcId="{AD82D36D-EDC9-4F51-9305-0B67FCC5E257}" destId="{9C0ED428-BD30-4BF6-9BE2-A5182EDA9B72}" srcOrd="0" destOrd="0" presId="urn:microsoft.com/office/officeart/2005/8/layout/hierarchy1"/>
    <dgm:cxn modelId="{ECBBFD00-93FE-4708-99B6-2C10A02270B4}" type="presOf" srcId="{64224DDA-B1D5-4745-9E18-A9CA3B6FA969}" destId="{634B87A0-7AF7-4BEA-A3C2-9026E5B731D2}" srcOrd="0" destOrd="0" presId="urn:microsoft.com/office/officeart/2005/8/layout/hierarchy1"/>
    <dgm:cxn modelId="{497492DB-8B4B-4E8A-8256-D0D721063FCB}" type="presOf" srcId="{8AEB8535-D1D0-4007-B8CF-A52300119529}" destId="{E548B500-94E2-44B2-942B-DF309EB2E835}" srcOrd="0" destOrd="0" presId="urn:microsoft.com/office/officeart/2005/8/layout/hierarchy1"/>
    <dgm:cxn modelId="{AF38AC9C-803D-46B3-BEA9-D56EABFE76C1}" srcId="{10AF5034-4795-4B90-BA6C-289F8514E672}" destId="{9B173FA6-7DA4-4CBD-BA09-0B028F464E18}" srcOrd="1" destOrd="0" parTransId="{82D28C78-B8F5-439C-A83E-1C1D53AC1805}" sibTransId="{ED22DF98-DDDE-44F3-835E-CD4E7C03403B}"/>
    <dgm:cxn modelId="{58B97DA0-AF4B-4705-91ED-D768E4A9443A}" srcId="{8AEB8535-D1D0-4007-B8CF-A52300119529}" destId="{2426C072-E158-4BB9-BCF7-D1B910857253}" srcOrd="1" destOrd="0" parTransId="{0495B0BB-61D5-40D7-B10A-C2895F696A7B}" sibTransId="{C35F2981-21C3-47D6-8209-F9E37A7AC853}"/>
    <dgm:cxn modelId="{BCC0E025-465A-4687-A7AC-973BEFCF175A}" type="presParOf" srcId="{BC4B301B-916A-4D28-8C5D-D5B6FB4C2F0D}" destId="{EE7AD22B-EBA1-41BA-80F6-8F404ED75E39}" srcOrd="0" destOrd="0" presId="urn:microsoft.com/office/officeart/2005/8/layout/hierarchy1"/>
    <dgm:cxn modelId="{BD571D66-881D-4A5A-AF0D-D3B741545DB2}" type="presParOf" srcId="{EE7AD22B-EBA1-41BA-80F6-8F404ED75E39}" destId="{3AA52215-FC77-4DC2-A739-030105AF31F3}" srcOrd="0" destOrd="0" presId="urn:microsoft.com/office/officeart/2005/8/layout/hierarchy1"/>
    <dgm:cxn modelId="{E3E31994-5E1B-4AFE-86DA-084AB86108A1}" type="presParOf" srcId="{3AA52215-FC77-4DC2-A739-030105AF31F3}" destId="{23CC8D5D-099F-4118-8612-23439C28490A}" srcOrd="0" destOrd="0" presId="urn:microsoft.com/office/officeart/2005/8/layout/hierarchy1"/>
    <dgm:cxn modelId="{57A3CD0C-8CFF-48EA-AB90-C92CE5BB596F}" type="presParOf" srcId="{3AA52215-FC77-4DC2-A739-030105AF31F3}" destId="{2CF48951-34BF-4AF8-BF42-2AC2084BCB18}" srcOrd="1" destOrd="0" presId="urn:microsoft.com/office/officeart/2005/8/layout/hierarchy1"/>
    <dgm:cxn modelId="{592D4285-737A-4A53-846D-821CA5255908}" type="presParOf" srcId="{EE7AD22B-EBA1-41BA-80F6-8F404ED75E39}" destId="{B214DB85-F26C-44D8-8D39-E066400CC1A5}" srcOrd="1" destOrd="0" presId="urn:microsoft.com/office/officeart/2005/8/layout/hierarchy1"/>
    <dgm:cxn modelId="{E20E5269-29B0-4F5F-A80F-5627980213E0}" type="presParOf" srcId="{B214DB85-F26C-44D8-8D39-E066400CC1A5}" destId="{2E95739F-0528-4C58-B59A-06ABAA1ECAFB}" srcOrd="0" destOrd="0" presId="urn:microsoft.com/office/officeart/2005/8/layout/hierarchy1"/>
    <dgm:cxn modelId="{4766517C-7DF4-4163-B937-E61825BD1818}" type="presParOf" srcId="{B214DB85-F26C-44D8-8D39-E066400CC1A5}" destId="{08D60DE7-DE03-4AF1-8165-AEB5B3FF90FD}" srcOrd="1" destOrd="0" presId="urn:microsoft.com/office/officeart/2005/8/layout/hierarchy1"/>
    <dgm:cxn modelId="{17FF962E-7EAF-460F-9D19-37E2E36FEF0F}" type="presParOf" srcId="{08D60DE7-DE03-4AF1-8165-AEB5B3FF90FD}" destId="{7B8AB65C-3FBA-4B49-9896-84AE8D46753E}" srcOrd="0" destOrd="0" presId="urn:microsoft.com/office/officeart/2005/8/layout/hierarchy1"/>
    <dgm:cxn modelId="{8E170151-54D9-4BAF-A72E-DB588DA1A177}" type="presParOf" srcId="{7B8AB65C-3FBA-4B49-9896-84AE8D46753E}" destId="{ED7A6873-2685-4C3D-9E15-44B196D7948D}" srcOrd="0" destOrd="0" presId="urn:microsoft.com/office/officeart/2005/8/layout/hierarchy1"/>
    <dgm:cxn modelId="{DCFCAFC8-EA4D-4164-B946-92CF179182E1}" type="presParOf" srcId="{7B8AB65C-3FBA-4B49-9896-84AE8D46753E}" destId="{EDCBD627-B839-4E9A-BC8B-38D8F04A87BC}" srcOrd="1" destOrd="0" presId="urn:microsoft.com/office/officeart/2005/8/layout/hierarchy1"/>
    <dgm:cxn modelId="{583C1A0A-43D0-45AF-8492-CA7AC8BE4461}" type="presParOf" srcId="{08D60DE7-DE03-4AF1-8165-AEB5B3FF90FD}" destId="{EC7BD7DC-2A9B-41D7-8C96-AFB877C6667E}" srcOrd="1" destOrd="0" presId="urn:microsoft.com/office/officeart/2005/8/layout/hierarchy1"/>
    <dgm:cxn modelId="{AEB079F4-D489-4E99-AEFB-C24018A264C6}" type="presParOf" srcId="{EC7BD7DC-2A9B-41D7-8C96-AFB877C6667E}" destId="{9C0ED428-BD30-4BF6-9BE2-A5182EDA9B72}" srcOrd="0" destOrd="0" presId="urn:microsoft.com/office/officeart/2005/8/layout/hierarchy1"/>
    <dgm:cxn modelId="{F9D08C83-8C28-4A02-9DBE-6829734125C5}" type="presParOf" srcId="{EC7BD7DC-2A9B-41D7-8C96-AFB877C6667E}" destId="{BA122D6A-D68D-441C-AFBA-98601E8113C4}" srcOrd="1" destOrd="0" presId="urn:microsoft.com/office/officeart/2005/8/layout/hierarchy1"/>
    <dgm:cxn modelId="{E61F9A91-127A-493A-BF3F-FF32EB8D78A8}" type="presParOf" srcId="{BA122D6A-D68D-441C-AFBA-98601E8113C4}" destId="{573BA331-30EB-4AB9-9E80-3F9C0CB0D7D9}" srcOrd="0" destOrd="0" presId="urn:microsoft.com/office/officeart/2005/8/layout/hierarchy1"/>
    <dgm:cxn modelId="{2004B4EF-EFBD-4994-824E-ACF112790863}" type="presParOf" srcId="{573BA331-30EB-4AB9-9E80-3F9C0CB0D7D9}" destId="{A0AD7E6D-D026-49D2-A9BA-343CEA196CB3}" srcOrd="0" destOrd="0" presId="urn:microsoft.com/office/officeart/2005/8/layout/hierarchy1"/>
    <dgm:cxn modelId="{5DC208DE-47CF-46C4-90DF-FAC42B24E8C7}" type="presParOf" srcId="{573BA331-30EB-4AB9-9E80-3F9C0CB0D7D9}" destId="{E548B500-94E2-44B2-942B-DF309EB2E835}" srcOrd="1" destOrd="0" presId="urn:microsoft.com/office/officeart/2005/8/layout/hierarchy1"/>
    <dgm:cxn modelId="{EEB27131-2CEF-41A6-89A9-F2BE301ED023}" type="presParOf" srcId="{BA122D6A-D68D-441C-AFBA-98601E8113C4}" destId="{D5861EF4-C27E-44FE-9273-2A1E82C5B397}" srcOrd="1" destOrd="0" presId="urn:microsoft.com/office/officeart/2005/8/layout/hierarchy1"/>
    <dgm:cxn modelId="{8F781751-8CD8-4792-9CF2-F699609A6ABA}" type="presParOf" srcId="{D5861EF4-C27E-44FE-9273-2A1E82C5B397}" destId="{D8934C9A-460D-4800-BA67-D8A3C3B8A33B}" srcOrd="0" destOrd="0" presId="urn:microsoft.com/office/officeart/2005/8/layout/hierarchy1"/>
    <dgm:cxn modelId="{2F41C107-05CB-46DF-84ED-CF920F091D7B}" type="presParOf" srcId="{D5861EF4-C27E-44FE-9273-2A1E82C5B397}" destId="{E576002C-3238-4EF3-82E5-D2F3078A241C}" srcOrd="1" destOrd="0" presId="urn:microsoft.com/office/officeart/2005/8/layout/hierarchy1"/>
    <dgm:cxn modelId="{6AA1BD66-E647-4D41-82EB-7CFFA1E92BFD}" type="presParOf" srcId="{E576002C-3238-4EF3-82E5-D2F3078A241C}" destId="{A034601A-6BF5-420C-8023-2306EFDF445A}" srcOrd="0" destOrd="0" presId="urn:microsoft.com/office/officeart/2005/8/layout/hierarchy1"/>
    <dgm:cxn modelId="{F2929810-A5B8-4DE5-8EEF-9A3FABEF0944}" type="presParOf" srcId="{A034601A-6BF5-420C-8023-2306EFDF445A}" destId="{31B37387-6E07-444C-85B1-C6DA62653C9A}" srcOrd="0" destOrd="0" presId="urn:microsoft.com/office/officeart/2005/8/layout/hierarchy1"/>
    <dgm:cxn modelId="{113D4644-943A-42FF-9624-D68E6050A445}" type="presParOf" srcId="{A034601A-6BF5-420C-8023-2306EFDF445A}" destId="{5D94E47D-4C3D-4D07-A635-2CD33218D1EC}" srcOrd="1" destOrd="0" presId="urn:microsoft.com/office/officeart/2005/8/layout/hierarchy1"/>
    <dgm:cxn modelId="{B2CEBD20-F02A-4656-BF00-62BF9832119C}" type="presParOf" srcId="{E576002C-3238-4EF3-82E5-D2F3078A241C}" destId="{7B9D972D-2778-48DD-882C-13D78253A049}" srcOrd="1" destOrd="0" presId="urn:microsoft.com/office/officeart/2005/8/layout/hierarchy1"/>
    <dgm:cxn modelId="{518054A4-B2F9-41D7-8677-953194D478A2}" type="presParOf" srcId="{D5861EF4-C27E-44FE-9273-2A1E82C5B397}" destId="{5C92F589-5374-405D-8074-0DB0F119C9A5}" srcOrd="2" destOrd="0" presId="urn:microsoft.com/office/officeart/2005/8/layout/hierarchy1"/>
    <dgm:cxn modelId="{7E35945C-B4A6-4BB4-A183-1E7131F65723}" type="presParOf" srcId="{D5861EF4-C27E-44FE-9273-2A1E82C5B397}" destId="{86D3413E-D766-4369-8CEC-8182475520FD}" srcOrd="3" destOrd="0" presId="urn:microsoft.com/office/officeart/2005/8/layout/hierarchy1"/>
    <dgm:cxn modelId="{DFBEDF09-E372-443B-9D2E-4388EBD411CD}" type="presParOf" srcId="{86D3413E-D766-4369-8CEC-8182475520FD}" destId="{54F995BD-A051-4C89-8DCA-F5B7B1B169B1}" srcOrd="0" destOrd="0" presId="urn:microsoft.com/office/officeart/2005/8/layout/hierarchy1"/>
    <dgm:cxn modelId="{DD96DED6-7C3B-422C-AE1C-B048D98489D4}" type="presParOf" srcId="{54F995BD-A051-4C89-8DCA-F5B7B1B169B1}" destId="{9C86C7F5-7331-4787-B476-8447E65BB19B}" srcOrd="0" destOrd="0" presId="urn:microsoft.com/office/officeart/2005/8/layout/hierarchy1"/>
    <dgm:cxn modelId="{278A1D86-6ACB-471E-A15A-F8A898D9CFCF}" type="presParOf" srcId="{54F995BD-A051-4C89-8DCA-F5B7B1B169B1}" destId="{B713F3FA-1E7E-4980-9FBC-A8ED28306D9C}" srcOrd="1" destOrd="0" presId="urn:microsoft.com/office/officeart/2005/8/layout/hierarchy1"/>
    <dgm:cxn modelId="{A296C730-B58F-4DC3-AC53-D47016AFC83B}" type="presParOf" srcId="{86D3413E-D766-4369-8CEC-8182475520FD}" destId="{448D83D1-4B8A-46CF-A946-D7C875CEDE00}" srcOrd="1" destOrd="0" presId="urn:microsoft.com/office/officeart/2005/8/layout/hierarchy1"/>
    <dgm:cxn modelId="{A5EFE4B7-E57A-444A-BB75-2E0759B444C1}" type="presParOf" srcId="{D5861EF4-C27E-44FE-9273-2A1E82C5B397}" destId="{634B87A0-7AF7-4BEA-A3C2-9026E5B731D2}" srcOrd="4" destOrd="0" presId="urn:microsoft.com/office/officeart/2005/8/layout/hierarchy1"/>
    <dgm:cxn modelId="{995FD9C6-6760-4314-BA1D-0DFEFDE7C27C}" type="presParOf" srcId="{D5861EF4-C27E-44FE-9273-2A1E82C5B397}" destId="{9610C0DE-CFFE-4AAB-A7D6-322DB4A6C054}" srcOrd="5" destOrd="0" presId="urn:microsoft.com/office/officeart/2005/8/layout/hierarchy1"/>
    <dgm:cxn modelId="{C05D5DCB-526E-470D-8D36-B9C873D227DA}" type="presParOf" srcId="{9610C0DE-CFFE-4AAB-A7D6-322DB4A6C054}" destId="{63B3EDFE-13CB-4901-B836-E3C24530F052}" srcOrd="0" destOrd="0" presId="urn:microsoft.com/office/officeart/2005/8/layout/hierarchy1"/>
    <dgm:cxn modelId="{21E35ED2-5FCF-4B11-A488-E9F4CF7C5A1C}" type="presParOf" srcId="{63B3EDFE-13CB-4901-B836-E3C24530F052}" destId="{A63B4A77-0B81-4FA5-AF9C-563D6F284410}" srcOrd="0" destOrd="0" presId="urn:microsoft.com/office/officeart/2005/8/layout/hierarchy1"/>
    <dgm:cxn modelId="{5DF05170-9EDB-4586-95AA-CFB409C103CD}" type="presParOf" srcId="{63B3EDFE-13CB-4901-B836-E3C24530F052}" destId="{9B2A96EC-1A16-41DA-B7C3-A1D5CEC2E7C5}" srcOrd="1" destOrd="0" presId="urn:microsoft.com/office/officeart/2005/8/layout/hierarchy1"/>
    <dgm:cxn modelId="{A3F94E59-9E1E-4AFB-A0B2-74C8C2D558F9}" type="presParOf" srcId="{9610C0DE-CFFE-4AAB-A7D6-322DB4A6C054}" destId="{1680F69B-008A-4EE0-85E4-4CFA06F7A7DD}" srcOrd="1" destOrd="0" presId="urn:microsoft.com/office/officeart/2005/8/layout/hierarchy1"/>
    <dgm:cxn modelId="{3E265681-F903-4C7E-9F8D-8752C9547DBB}" type="presParOf" srcId="{B214DB85-F26C-44D8-8D39-E066400CC1A5}" destId="{74FA678C-F19A-4F4E-91EE-6EB9E80D5CA2}" srcOrd="2" destOrd="0" presId="urn:microsoft.com/office/officeart/2005/8/layout/hierarchy1"/>
    <dgm:cxn modelId="{8EE1E5A9-DF17-43D2-8482-097476D36C5D}" type="presParOf" srcId="{B214DB85-F26C-44D8-8D39-E066400CC1A5}" destId="{A199EBAC-1351-41A6-B687-89AFACB60FEE}" srcOrd="3" destOrd="0" presId="urn:microsoft.com/office/officeart/2005/8/layout/hierarchy1"/>
    <dgm:cxn modelId="{A9D70EF1-A919-4B06-BC60-2033D09BB03F}" type="presParOf" srcId="{A199EBAC-1351-41A6-B687-89AFACB60FEE}" destId="{78B5C58B-7610-47C2-8F7D-39295B9EB50C}" srcOrd="0" destOrd="0" presId="urn:microsoft.com/office/officeart/2005/8/layout/hierarchy1"/>
    <dgm:cxn modelId="{880F1101-BA35-4163-B47D-A916680DA149}" type="presParOf" srcId="{78B5C58B-7610-47C2-8F7D-39295B9EB50C}" destId="{011CF5EB-44A8-4139-B2CF-6E891AEFD60C}" srcOrd="0" destOrd="0" presId="urn:microsoft.com/office/officeart/2005/8/layout/hierarchy1"/>
    <dgm:cxn modelId="{BF017559-9159-4C40-A551-ECEC04BDE244}" type="presParOf" srcId="{78B5C58B-7610-47C2-8F7D-39295B9EB50C}" destId="{2DD15688-438D-4D6F-8431-A08DD65BCEA0}" srcOrd="1" destOrd="0" presId="urn:microsoft.com/office/officeart/2005/8/layout/hierarchy1"/>
    <dgm:cxn modelId="{AD78B290-F85A-499D-8518-43F62910EB0D}" type="presParOf" srcId="{A199EBAC-1351-41A6-B687-89AFACB60FEE}" destId="{C2318135-9380-44AB-9B8F-9D433A869D95}" srcOrd="1" destOrd="0" presId="urn:microsoft.com/office/officeart/2005/8/layout/hierarchy1"/>
    <dgm:cxn modelId="{2F8BC6FE-A19A-4BA2-971B-F8823B7DBC31}" type="presParOf" srcId="{C2318135-9380-44AB-9B8F-9D433A869D95}" destId="{A3482906-8F3F-4E51-921D-FA0345223A33}" srcOrd="0" destOrd="0" presId="urn:microsoft.com/office/officeart/2005/8/layout/hierarchy1"/>
    <dgm:cxn modelId="{8EF4C06D-C3C8-4FC5-8FFE-468321700161}" type="presParOf" srcId="{C2318135-9380-44AB-9B8F-9D433A869D95}" destId="{C7E093CF-2B3C-4F4D-811E-D2C2A7A43EEA}" srcOrd="1" destOrd="0" presId="urn:microsoft.com/office/officeart/2005/8/layout/hierarchy1"/>
    <dgm:cxn modelId="{28016E5E-9FE4-4BC2-92F3-78DD84656412}" type="presParOf" srcId="{C7E093CF-2B3C-4F4D-811E-D2C2A7A43EEA}" destId="{99AA8084-8E11-4A23-A71F-2008202413F0}" srcOrd="0" destOrd="0" presId="urn:microsoft.com/office/officeart/2005/8/layout/hierarchy1"/>
    <dgm:cxn modelId="{753D1B74-32D1-44FD-BB88-363112E03D31}" type="presParOf" srcId="{99AA8084-8E11-4A23-A71F-2008202413F0}" destId="{CB9488C6-6EB2-4BDB-9E13-1208AB4D5EEE}" srcOrd="0" destOrd="0" presId="urn:microsoft.com/office/officeart/2005/8/layout/hierarchy1"/>
    <dgm:cxn modelId="{125B6FF0-F848-4EE7-AA6F-B848082E2330}" type="presParOf" srcId="{99AA8084-8E11-4A23-A71F-2008202413F0}" destId="{4F1082AA-7BFA-4EC8-8290-103513FD14CB}" srcOrd="1" destOrd="0" presId="urn:microsoft.com/office/officeart/2005/8/layout/hierarchy1"/>
    <dgm:cxn modelId="{B5FFC827-4A90-43B8-8F9A-47ADF2EF120E}" type="presParOf" srcId="{C7E093CF-2B3C-4F4D-811E-D2C2A7A43EEA}" destId="{AE63F814-2755-464D-BE7E-E3564C564D25}" srcOrd="1" destOrd="0" presId="urn:microsoft.com/office/officeart/2005/8/layout/hierarchy1"/>
    <dgm:cxn modelId="{626FF67C-938B-4AE8-9428-6981A38B2371}" type="presParOf" srcId="{C2318135-9380-44AB-9B8F-9D433A869D95}" destId="{776C32BB-E431-4A43-A928-1E967161CB08}" srcOrd="2" destOrd="0" presId="urn:microsoft.com/office/officeart/2005/8/layout/hierarchy1"/>
    <dgm:cxn modelId="{2310C96A-A693-44E2-982E-783852EE567D}" type="presParOf" srcId="{C2318135-9380-44AB-9B8F-9D433A869D95}" destId="{CA37CE50-F7A0-494A-8C15-8CE2112493CC}" srcOrd="3" destOrd="0" presId="urn:microsoft.com/office/officeart/2005/8/layout/hierarchy1"/>
    <dgm:cxn modelId="{2FE67BB7-F6FA-4324-B2FB-CFA77B44EF72}" type="presParOf" srcId="{CA37CE50-F7A0-494A-8C15-8CE2112493CC}" destId="{A7B07804-3817-4FA9-9B6F-AE589333867F}" srcOrd="0" destOrd="0" presId="urn:microsoft.com/office/officeart/2005/8/layout/hierarchy1"/>
    <dgm:cxn modelId="{D4497927-6A82-49B5-A06A-2E57DFA65AE8}" type="presParOf" srcId="{A7B07804-3817-4FA9-9B6F-AE589333867F}" destId="{A135B0A0-F21D-47A9-8B29-E7F87A325044}" srcOrd="0" destOrd="0" presId="urn:microsoft.com/office/officeart/2005/8/layout/hierarchy1"/>
    <dgm:cxn modelId="{3FF110FD-A953-4824-94B5-9B87DBB37A7F}" type="presParOf" srcId="{A7B07804-3817-4FA9-9B6F-AE589333867F}" destId="{55E6F564-2AB5-4C3F-B710-B27896A81A76}" srcOrd="1" destOrd="0" presId="urn:microsoft.com/office/officeart/2005/8/layout/hierarchy1"/>
    <dgm:cxn modelId="{122BAB85-7088-4531-A820-2743E9406098}" type="presParOf" srcId="{CA37CE50-F7A0-494A-8C15-8CE2112493CC}" destId="{FB8F26AF-8FCA-4C03-9D8C-D807F4192861}" srcOrd="1" destOrd="0" presId="urn:microsoft.com/office/officeart/2005/8/layout/hierarchy1"/>
    <dgm:cxn modelId="{D6FFE2D0-76A1-4C9C-A7E5-3A587A6F98A5}" type="presParOf" srcId="{C2318135-9380-44AB-9B8F-9D433A869D95}" destId="{7B68DF9F-5675-4DF6-A6E7-16E5B8AF5709}" srcOrd="4" destOrd="0" presId="urn:microsoft.com/office/officeart/2005/8/layout/hierarchy1"/>
    <dgm:cxn modelId="{ADDFB526-431D-477E-AB92-C08160EAD755}" type="presParOf" srcId="{C2318135-9380-44AB-9B8F-9D433A869D95}" destId="{57AE223A-65E4-47B6-AD02-11A1A300AF0A}" srcOrd="5" destOrd="0" presId="urn:microsoft.com/office/officeart/2005/8/layout/hierarchy1"/>
    <dgm:cxn modelId="{2296A7F3-9A1E-4812-9BD2-A2D53088E7A1}" type="presParOf" srcId="{57AE223A-65E4-47B6-AD02-11A1A300AF0A}" destId="{DD96245E-7FC0-44F9-B333-91BFC93550EE}" srcOrd="0" destOrd="0" presId="urn:microsoft.com/office/officeart/2005/8/layout/hierarchy1"/>
    <dgm:cxn modelId="{22782C8B-56CC-4E7E-BB56-2D1FBF64958E}" type="presParOf" srcId="{DD96245E-7FC0-44F9-B333-91BFC93550EE}" destId="{BD72DBD4-C692-4C26-B9E2-36DBE29B745D}" srcOrd="0" destOrd="0" presId="urn:microsoft.com/office/officeart/2005/8/layout/hierarchy1"/>
    <dgm:cxn modelId="{1AB1E702-692C-4EF3-8895-59CA3D43C1C9}" type="presParOf" srcId="{DD96245E-7FC0-44F9-B333-91BFC93550EE}" destId="{E9266621-1916-47E7-A16E-3B8FE23BA56A}" srcOrd="1" destOrd="0" presId="urn:microsoft.com/office/officeart/2005/8/layout/hierarchy1"/>
    <dgm:cxn modelId="{45DADFF7-1BB6-4E30-9FBD-F59BE5DCA48C}" type="presParOf" srcId="{57AE223A-65E4-47B6-AD02-11A1A300AF0A}" destId="{72FED961-A59B-4A13-8C2B-898511583583}" srcOrd="1" destOrd="0" presId="urn:microsoft.com/office/officeart/2005/8/layout/hierarchy1"/>
  </dgm:cxnLst>
  <dgm:bg>
    <a:blipFill>
      <a:blip xmlns:r="http://schemas.openxmlformats.org/officeDocument/2006/relationships" r:embed="rId1"/>
      <a:stretch>
        <a:fillRect/>
      </a:stretch>
    </a:blipFill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2860CE-D600-4437-A60F-3A388A612118}" type="datetimeFigureOut">
              <a:rPr lang="ru-RU" smtClean="0"/>
              <a:t>23.08.2013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BB1CDC-40AE-4E9C-94E6-BF0250913A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FA78-1CDC-4D82-868D-03090513FF85}" type="datetimeFigureOut">
              <a:rPr lang="ru-RU" smtClean="0"/>
              <a:pPr/>
              <a:t>23.08.2013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B5CB8-C950-4E34-8063-93D50A5AD1D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Microsoft_Office_Excel_97-20031.xls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1470025"/>
          </a:xfrm>
        </p:spPr>
        <p:txBody>
          <a:bodyPr/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Водные ресурсы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Тамбовской области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Documents and Settings\Админ\Рабочий стол\экология\природа\NOKIA62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500166" y="1643050"/>
            <a:ext cx="6242050" cy="4681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Озеро Рамза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1600200"/>
            <a:ext cx="4614866" cy="4525963"/>
          </a:xfrm>
        </p:spPr>
        <p:txBody>
          <a:bodyPr>
            <a:normAutofit fontScale="62500" lnSpcReduction="20000"/>
          </a:bodyPr>
          <a:lstStyle/>
          <a:p>
            <a:r>
              <a:rPr lang="ru-RU" dirty="0"/>
              <a:t>Озеро расположено в пойме реки Вороны на юге Кирсановского района.</a:t>
            </a:r>
          </a:p>
          <a:p>
            <a:r>
              <a:rPr lang="ru-RU" dirty="0"/>
              <a:t>Длина его ― 2500 метров, наибольшая ширина ― 1000 метров, площадь ― 250 гектаров, средняя глубина ― 1,5 метра, наибольшая ― до 10 метров.</a:t>
            </a:r>
          </a:p>
          <a:p>
            <a:r>
              <a:rPr lang="ru-RU" dirty="0"/>
              <a:t>Озеро проточное, соединяется с Вороной реками Серебрянкой и Орловкой. В южной части от Рамзы отходит проток к озеру Кипец; оба они составляют единый проточный водоём. Питается Рамза за счёт Вороны, а также выпадающих атмосферных осадков и подземных вод. Наибольший подъём уровня происходит во время весеннего половодья на Вороне.</a:t>
            </a:r>
          </a:p>
          <a:p>
            <a:endParaRPr lang="ru-RU" dirty="0"/>
          </a:p>
        </p:txBody>
      </p:sp>
      <p:pic>
        <p:nvPicPr>
          <p:cNvPr id="5" name="Picture 3" descr="H:\Краеведение 6 кл\ramza_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3357586" cy="2652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r>
              <a:rPr lang="ru-RU" sz="4800" dirty="0">
                <a:solidFill>
                  <a:srgbClr val="0066FF"/>
                </a:solidFill>
                <a:latin typeface="Monotype Corsiva" pitchFamily="66" charset="0"/>
              </a:rPr>
              <a:t>   </a:t>
            </a:r>
            <a:r>
              <a:rPr lang="ru-RU" sz="4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Болота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149725"/>
            <a:ext cx="8229600" cy="2549525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/>
          <a:lstStyle/>
          <a:p>
            <a:pPr algn="ctr">
              <a:buFontTx/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Болота — огромные хранилища воды.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Эта вода обеспечивает растения леса и луга жарким засушливым летом.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Множество маленьких ручейков вытекает из болота.</a:t>
            </a:r>
          </a:p>
          <a:p>
            <a:endParaRPr lang="ru-RU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125538"/>
            <a:ext cx="6553200" cy="3076575"/>
          </a:xfrm>
          <a:prstGeom prst="rect">
            <a:avLst/>
          </a:prstGeom>
          <a:noFill/>
          <a:ln w="85725" cmpd="tri">
            <a:solidFill>
              <a:srgbClr val="0066FF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 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214290"/>
            <a:ext cx="4714908" cy="650085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Болота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занимают незначительную площадь на территории Тамбовской области.</a:t>
            </a:r>
            <a:r>
              <a:rPr lang="ru-RU" dirty="0">
                <a:latin typeface="Arial" pitchFamily="34" charset="0"/>
                <a:cs typeface="Arial" pitchFamily="34" charset="0"/>
              </a:rPr>
              <a:t> Они приурочены к долинам рек, верховые болота единичны. Значительная часть болот расположена в долине р. Цны. Болота, расположенные на пойме и надпойменных террасах, имеют грунтовое питание и являются истоками многих малых рек области. Многие болота превратились в торфяники, крупнейшее из них – Голдым, площадью свыше 1200 га. На крайнем западе области в междуречье Иловая – Становая ряса расположено до десятка сфагновых болот, площадью 6-8 га каждое. Кошелевское болото в пойме р.Цны и Клюквенное в долине р. Вороны отнесены к памятникам природы Тамбовской области.</a:t>
            </a:r>
          </a:p>
        </p:txBody>
      </p:sp>
      <p:pic>
        <p:nvPicPr>
          <p:cNvPr id="5" name="Picture 2" descr="H:\Краеведение 6 кл\Природа родного края\клюкв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714752"/>
            <a:ext cx="3664200" cy="2760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H:\Краеведение 6 кл\болото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642918"/>
            <a:ext cx="3905277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Пруды и водохранилища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285784" y="1071546"/>
            <a:ext cx="5857916" cy="5054617"/>
          </a:xfrm>
        </p:spPr>
        <p:txBody>
          <a:bodyPr>
            <a:noAutofit/>
          </a:bodyPr>
          <a:lstStyle/>
          <a:p>
            <a:r>
              <a:rPr lang="ru-RU" sz="1800" dirty="0">
                <a:latin typeface="Arial" pitchFamily="34" charset="0"/>
                <a:cs typeface="Arial" pitchFamily="34" charset="0"/>
              </a:rPr>
              <a:t>Кроме естественных поверхностных водных объектов на территории области имеются пруды и водохранилища в количестве 901 шт., с общим запасом воды при НПУ 534,5 млн. м3. Из них 764 пруда и 237 водохранилищ, в том числе 21 – рыбоводных. Они задерживают до 40% весеннего и до 80% ливневого стока балок и рек, на которых они построены. Крупнейшие водохранилища – это Тамбовское на р. Лесной Тамбов, Челнавское, Шушпанское, Кершинское, Ярославское. К искусственным сооружениям на водных объектах, частично регулирующим сток р. Цны относятся также 10 гидроузлов Цнинской шлюзованной системы, которые служат для водоснабжения промышленных предприятий городов Тамбова, Моршанска и Котовска, орошения земель и создания благоприятного водно-воздушного режима пойменных сельскохозяйственных угодий. Общий объем воды, зарегулированный гидроузлами, составляет 57,8 млн. м3.</a:t>
            </a:r>
          </a:p>
        </p:txBody>
      </p:sp>
      <p:pic>
        <p:nvPicPr>
          <p:cNvPr id="8194" name="Picture 2" descr="H:\Краеведение 6 кл\Реки и озера\Шушпанское водохранилище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643050"/>
            <a:ext cx="3476636" cy="2259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715008" y="3929066"/>
            <a:ext cx="3083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Шушпанское водохранилище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Подземные воды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5084763"/>
            <a:ext cx="8229600" cy="1612900"/>
          </a:xfrm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Вода, просачиваясь в почву, образует подземные ручьи, озёра, реки.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Иногда они вырываются на поверхность земли.</a:t>
            </a:r>
          </a:p>
          <a:p>
            <a:endParaRPr lang="ru-RU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125538"/>
            <a:ext cx="5545137" cy="38877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Подземные воды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7620" y="571480"/>
            <a:ext cx="4829180" cy="5554683"/>
          </a:xfrm>
        </p:spPr>
        <p:txBody>
          <a:bodyPr>
            <a:noAutofit/>
          </a:bodyPr>
          <a:lstStyle/>
          <a:p>
            <a:r>
              <a:rPr lang="ru-RU" sz="1800" dirty="0">
                <a:latin typeface="Arial" pitchFamily="34" charset="0"/>
                <a:cs typeface="Arial" pitchFamily="34" charset="0"/>
              </a:rPr>
              <a:t>В области разведано 27 месторождений (58 участков) пресных подземных вод с утвержденными запасами 1011,1 тыс. м3/сут.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latin typeface="Arial" pitchFamily="34" charset="0"/>
                <a:cs typeface="Arial" pitchFamily="34" charset="0"/>
              </a:rPr>
              <a:t>Эксплуатационные запасы подземных вод, подготовленные к промышленному освоению, составляют 822,1 тыс. м3/сут. В 2006 году эксплуатировались 40 участков месторождений с общими запасами 602,38 тыс. м3/сут. – (60%), из которых извлекалось 183,28 тыс. м3/сут., что составляет 30% от запасов освоенных месторождений и 18,1 % от всех утвержденных. Месторождения подземных вод эксплуатируются на территориях 8 районов. Самое большое количество месторождений используется в Тамбовском и Мичуринском районах.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latin typeface="Arial" pitchFamily="34" charset="0"/>
                <a:cs typeface="Arial" pitchFamily="34" charset="0"/>
              </a:rPr>
            </a:br>
            <a:r>
              <a:rPr lang="ru-RU" sz="1800" dirty="0">
                <a:latin typeface="Arial" pitchFamily="34" charset="0"/>
                <a:cs typeface="Arial" pitchFamily="34" charset="0"/>
              </a:rPr>
              <a:t>Большая часть месторождений разведывалась для жилищно-коммунальных объектов и для крупных предприятий.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54199" t="37110" r="30420" b="43359"/>
          <a:stretch>
            <a:fillRect/>
          </a:stretch>
        </p:blipFill>
        <p:spPr bwMode="auto">
          <a:xfrm>
            <a:off x="346442" y="1214422"/>
            <a:ext cx="3375446" cy="321471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>
            <a:normAutofit/>
          </a:bodyPr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РОЛЬ ВОДЫ В ПРИРОДЕ И ЖИЗНИ ЧЕЛОВЕКА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Является средой жизни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Формирует климат на планете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Необходима для фотосинтеза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Необходима для биохимических и биофизических процессов, обеспечивающих возможность жизни на Земле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Вода составляет до 90% массы растений и          75-95% массы животных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В составе тела человека 65% воды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dirty="0" smtClean="0"/>
              <a:t>Средняя потребность человека в воде 2,5 литра в сутки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sz="28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endParaRPr lang="ru-RU" sz="28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ABCBCB-0806-476D-A81A-360E9CD8A08F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indent="0"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ИСПОЛЬЗОВАНИЕ ВОДНЫХ РЕСУРСОВ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07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857364"/>
          <a:ext cx="5143535" cy="3500462"/>
        </p:xfrm>
        <a:graphic>
          <a:graphicData uri="http://schemas.openxmlformats.org/presentationml/2006/ole">
            <p:oleObj spid="_x0000_s1026" r:id="rId4" imgW="4858933" imgH="3353091" progId="Excel.Sheet.8">
              <p:embed/>
            </p:oleObj>
          </a:graphicData>
        </a:graphic>
      </p:graphicFrame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5500688" y="2071688"/>
            <a:ext cx="3357562" cy="34163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u="sng" dirty="0">
                <a:latin typeface="Cambria" pitchFamily="18" charset="0"/>
              </a:rPr>
              <a:t>Расход воды:</a:t>
            </a:r>
          </a:p>
          <a:p>
            <a:endParaRPr lang="ru-RU" dirty="0">
              <a:latin typeface="Cambria" pitchFamily="18" charset="0"/>
            </a:endParaRPr>
          </a:p>
          <a:p>
            <a:r>
              <a:rPr lang="ru-RU" dirty="0">
                <a:latin typeface="Cambria" pitchFamily="18" charset="0"/>
              </a:rPr>
              <a:t>1 т пшеницы	1500 т</a:t>
            </a:r>
          </a:p>
          <a:p>
            <a:r>
              <a:rPr lang="ru-RU" dirty="0">
                <a:latin typeface="Cambria" pitchFamily="18" charset="0"/>
              </a:rPr>
              <a:t>1 т риса		7000 т</a:t>
            </a:r>
          </a:p>
          <a:p>
            <a:r>
              <a:rPr lang="ru-RU" dirty="0">
                <a:latin typeface="Cambria" pitchFamily="18" charset="0"/>
              </a:rPr>
              <a:t>1 т хлопка            10 000 т</a:t>
            </a:r>
          </a:p>
          <a:p>
            <a:endParaRPr lang="ru-RU" dirty="0">
              <a:latin typeface="Cambria" pitchFamily="18" charset="0"/>
            </a:endParaRPr>
          </a:p>
          <a:p>
            <a:r>
              <a:rPr lang="ru-RU" dirty="0">
                <a:latin typeface="Cambria" pitchFamily="18" charset="0"/>
              </a:rPr>
              <a:t>1 т чугуна	50-150 т</a:t>
            </a:r>
          </a:p>
          <a:p>
            <a:r>
              <a:rPr lang="ru-RU" dirty="0">
                <a:latin typeface="Cambria" pitchFamily="18" charset="0"/>
              </a:rPr>
              <a:t>1 т стали	250 т</a:t>
            </a:r>
          </a:p>
          <a:p>
            <a:r>
              <a:rPr lang="ru-RU" dirty="0">
                <a:latin typeface="Cambria" pitchFamily="18" charset="0"/>
              </a:rPr>
              <a:t>1 т меди		500 т</a:t>
            </a:r>
          </a:p>
          <a:p>
            <a:r>
              <a:rPr lang="ru-RU" dirty="0">
                <a:latin typeface="Cambria" pitchFamily="18" charset="0"/>
              </a:rPr>
              <a:t>1 т пластмасс	500-1000т</a:t>
            </a:r>
          </a:p>
          <a:p>
            <a:r>
              <a:rPr lang="ru-RU" dirty="0">
                <a:latin typeface="Cambria" pitchFamily="18" charset="0"/>
              </a:rPr>
              <a:t>1 т бумаги	100 000 т</a:t>
            </a:r>
          </a:p>
          <a:p>
            <a:endParaRPr lang="en-US" dirty="0">
              <a:latin typeface="Rockwell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A789EF-1496-467A-B704-99B61D40F797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Админ\Рабочий стол\экология\природа\Фото008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707233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5984" y="857232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Необходимо бережно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бережно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относиться ко всем источникам 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воды-рекам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и озерам, ручьям и родникам, водохранилищам и прудам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Админ\Рабочий стол\экология\природа\Фото-00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424" y="0"/>
            <a:ext cx="9099576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286000" y="1285861"/>
            <a:ext cx="4572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Что мы знаем о водных ресурсах Тамбовской области?</a:t>
            </a:r>
            <a:endParaRPr lang="ru-RU" sz="4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:\Краеведение 6 кл\Реки\Рамз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одержимое 7"/>
          <p:cNvGraphicFramePr>
            <a:graphicFrameLocks/>
          </p:cNvGraphicFramePr>
          <p:nvPr/>
        </p:nvGraphicFramePr>
        <p:xfrm>
          <a:off x="214282" y="0"/>
          <a:ext cx="8929718" cy="3643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8596" y="3357562"/>
            <a:ext cx="87154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Водные ресурсы</a:t>
            </a:r>
            <a:r>
              <a:rPr lang="ru-RU" dirty="0" smtClean="0">
                <a:solidFill>
                  <a:srgbClr val="FFFF00"/>
                </a:solidFill>
              </a:rPr>
              <a:t> 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В гидрографическую сеть Тамбовской области входят реки, озера, пруды, болота и водохранилища. </a:t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 В общем, по территории Тамбовской области протекает 1400 рек, в числе которых 1200 длиной меньше десяти километров. Совокупная длина всех рек области – 6800 километров. Водосборная площадь бассейна реки Волги составляет 14,2 тысячи квадратных километров, Дона – 20,1 тысяч квадратных километров. Основной сток рек приходится на весенний период. </a:t>
            </a:r>
            <a:endParaRPr lang="ru-RU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8643998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Реки Тамбовской области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2050" name="Picture 2" descr="H:\Краеведение 6 кл\Реки\Цна 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714488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929058" y="1142984"/>
            <a:ext cx="5000660" cy="5143536"/>
          </a:xfrm>
        </p:spPr>
        <p:txBody>
          <a:bodyPr>
            <a:normAutofit fontScale="47500" lnSpcReduction="20000"/>
          </a:bodyPr>
          <a:lstStyle/>
          <a:p>
            <a:r>
              <a:rPr lang="ru-RU" sz="3800" dirty="0">
                <a:latin typeface="Arial" pitchFamily="34" charset="0"/>
                <a:cs typeface="Arial" pitchFamily="34" charset="0"/>
              </a:rPr>
              <a:t>Река Цна – левый приток Мокши (бассейн Волги). Это самая большая река области: длина ― 446 километра, из них более 291 протекает по Тамбов­ской области; площадь бассейна ― 21,5 тысячи квадратных километра.</a:t>
            </a:r>
          </a:p>
          <a:p>
            <a:r>
              <a:rPr lang="ru-RU" sz="3800" dirty="0">
                <a:latin typeface="Arial" pitchFamily="34" charset="0"/>
                <a:cs typeface="Arial" pitchFamily="34" charset="0"/>
              </a:rPr>
              <a:t>Начинается река у села Бахарево Сампурского района Тамбовской области на высоте 185―190 метров над уровнем моря на самых юго-западных отрогах Привол­жской возвышенности и течёт на север, принимая несколько десятков средних и мелких притоков. Крупные притоки: Челновая, Серп, Лесной Тамбов, Кёрша, Кашма, Моршевка.</a:t>
            </a:r>
          </a:p>
          <a:p>
            <a:r>
              <a:rPr lang="ru-RU" sz="3800" dirty="0">
                <a:latin typeface="Arial" pitchFamily="34" charset="0"/>
                <a:cs typeface="Arial" pitchFamily="34" charset="0"/>
              </a:rPr>
              <a:t>Цна собирает воду с площади 21 500 квадратных километров (из них 42,8% - в Тамбовской области). Русло реки пересекает Сампурский, Знаменский, Тамбовский, Сосновский, Моршанский районы</a:t>
            </a:r>
            <a:r>
              <a:rPr lang="ru-RU" dirty="0"/>
              <a:t>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0232" y="4643446"/>
            <a:ext cx="1093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Река Цна</a:t>
            </a:r>
            <a:endParaRPr lang="ru-RU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Река Ворона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3714744" y="642918"/>
            <a:ext cx="5429256" cy="8215370"/>
          </a:xfrm>
        </p:spPr>
        <p:txBody>
          <a:bodyPr>
            <a:noAutofit/>
          </a:bodyPr>
          <a:lstStyle/>
          <a:p>
            <a:r>
              <a:rPr lang="ru-RU" sz="1800" dirty="0">
                <a:latin typeface="Arial" pitchFamily="34" charset="0"/>
                <a:cs typeface="Arial" pitchFamily="34" charset="0"/>
              </a:rPr>
              <a:t>Река Ворона - самая красивая из рек Тамбовской области. Длина её 454 километра, из них 234 километра - в Тамбовской области. Она является пра­вым притоком Хопра (бассейн Дона) и начи­нается на Приволжской возвышенности, в Пензенской области. Те­чёт на юг ― юго-запад. Пересекая восточные равнины Тамбовской области, уходит в Воронежскую. Площадь бас­сейна – 13200 квадратных километров, в том числе 7000 - в Тамбовской области. Средняя высота во­досбора ― 170 метров над уровнем моря. Долина в верхнем течении глубокая, местами каньонообразная, русло неширокое, извилистое, течение спокойное. По­степенно долина расширяется до 40 - 70 метров, склоны становятся сту­пенчатыми, высокими.</a:t>
            </a:r>
          </a:p>
          <a:p>
            <a:r>
              <a:rPr lang="ru-RU" sz="1800" dirty="0">
                <a:latin typeface="Arial" pitchFamily="34" charset="0"/>
                <a:cs typeface="Arial" pitchFamily="34" charset="0"/>
              </a:rPr>
              <a:t>Глубины колеблются от 1 до 4 метров. Иногда на перекатах падает до 20 сантиметров. </a:t>
            </a:r>
            <a:r>
              <a:rPr lang="ru-RU" sz="18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1800" dirty="0">
              <a:latin typeface="Arial" pitchFamily="34" charset="0"/>
              <a:cs typeface="Arial" pitchFamily="34" charset="0"/>
            </a:endParaRPr>
          </a:p>
          <a:p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Documents and Settings\Админ\Рабочий стол\экология\природа\Фото-006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4038600" cy="3230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357430"/>
            <a:ext cx="85010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 территории Тамбовской области насчитывается около 300 озер, общей площадью 88,6 км2.</a:t>
            </a:r>
            <a:r>
              <a:rPr lang="ru-RU" dirty="0"/>
              <a:t> Озёра невелики по размерам и располагаются на поймах, изредка на террасах рек и водоразделах. Крупные пойменные озёра находятся в долине р. Вороны. Озеро Рамза – крупнейшее в Тамбовской области (площадь 250 га, глубина до 2 м, около 60 лет назад была более 4 м). Дно озера покрыто слоем чёрного жирного ила (сапропеля) с запахом сероводорода. В 1990 г. на Рамзе поселились белые лебеди, водяные курочки, несколько видов уток, Озеро богато рыбой. Ниже располагаются богатые рыбой озёра Кипец, Ильмень, Семерка. На дне озера Ильмень находится 40 -50 тыс. тонн сапропеля. Более мелкие озёра – старицы на р. Ворона – это Прорва, Лебяжье, Звериное, Курганское и др. В долине р. Цны также имеются небольшие озёра: Княжево, Чистое, Ореховое, Крутое, Тёплое и др. Часть цнинских озёр обмелела и они превратились в болота. Отдельные озёра достаточно глубоки и имеют сток в р. Цну. Так озеро Святовское у г. Тамбова имеет глубину 12 – 13 м. На террасах Цны цепочкой вытянулись озёра Чистое, Круглое, Берёзовое, Карасёво. Озеро Чистое объявлено памятником природы.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Озера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369729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H:\Краеведение 6 кл\Реки и озера\озеро чист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3000396" cy="21356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 Озеро Ильмень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098" name="Picture 2" descr="H:\Краеведение 6 кл\Ильмень озер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357298"/>
            <a:ext cx="3786214" cy="2669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071934" y="1071546"/>
            <a:ext cx="4614866" cy="5054617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Озеро имеет площадь около 150 гектаров, располагается в трёх километрах восточнее реки Вороны, в её пойме, между сёлами Чернавкой, Лебяжье и Покровкой. Оно имеет форму правильного эллипса, вытянутого с севера на юг на 1,5 километра, а с запада на восток ― на 1,2 километра. Берега низкие, топкие, местами заболоченные, дно илистое. Преобладает глубина 50 - 60 сантиметров, наибольшая - 2 метра. Озеро питается водами реки Чернавки, которая впадает в него с востока, атмосферными осадками и грунтовыми водами. В западной части озера был прорыт канал для спуска вод.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Святовское озеро</a:t>
            </a:r>
            <a:endParaRPr lang="ru-RU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14744" y="1214422"/>
            <a:ext cx="4972056" cy="535785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Происхождение такого названия краеведами пока не объяснено. По форме очертаний своих берегов озеро называется также Круглое (почти правильная окружность диаметром с севера на юг 160 метров, с запада на восток ― 170 метров).</a:t>
            </a:r>
          </a:p>
          <a:p>
            <a:r>
              <a:rPr lang="ru-RU" dirty="0"/>
              <a:t>Располагается озеро на границе первой надпойменной террасы и поймы реки Цны в двух километрах от её правого берега, против южной части Тамбова. Рельеф поймы равнинный, местами заболоченный. На северном берегу озера ― холм, вытянутый с запада на восток на 400 метров. Высота холма над летним уровнем воды не превышает 5 метров. Остальные берега низкие. Вокруг всего Святовского озера тянется заболоченная зона шириной 25 - 30 метров, подходы к воде затруднены.</a:t>
            </a:r>
          </a:p>
          <a:p>
            <a:endParaRPr lang="ru-RU" dirty="0"/>
          </a:p>
        </p:txBody>
      </p:sp>
      <p:pic>
        <p:nvPicPr>
          <p:cNvPr id="5122" name="Picture 2" descr="H:\Краеведение 6 кл\svjatovskoe_osero_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142984"/>
            <a:ext cx="3643338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922</Words>
  <Application>Microsoft Office PowerPoint</Application>
  <PresentationFormat>Экран (4:3)</PresentationFormat>
  <Paragraphs>78</Paragraphs>
  <Slides>18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Лист Microsoft Office Excel 97-2003</vt:lpstr>
      <vt:lpstr>Водные ресурсы Тамбовской области</vt:lpstr>
      <vt:lpstr>Слайд 2</vt:lpstr>
      <vt:lpstr>Слайд 3</vt:lpstr>
      <vt:lpstr>Слайд 4</vt:lpstr>
      <vt:lpstr>Реки Тамбовской области</vt:lpstr>
      <vt:lpstr>Река Ворона</vt:lpstr>
      <vt:lpstr>Озера</vt:lpstr>
      <vt:lpstr> Озеро Ильмень</vt:lpstr>
      <vt:lpstr>Святовское озеро</vt:lpstr>
      <vt:lpstr>Озеро Рамза</vt:lpstr>
      <vt:lpstr>   Болота</vt:lpstr>
      <vt:lpstr> </vt:lpstr>
      <vt:lpstr>Пруды и водохранилища</vt:lpstr>
      <vt:lpstr>Подземные воды</vt:lpstr>
      <vt:lpstr>Подземные воды</vt:lpstr>
      <vt:lpstr>РОЛЬ ВОДЫ В ПРИРОДЕ И ЖИЗНИ ЧЕЛОВЕКА</vt:lpstr>
      <vt:lpstr>ИСПОЛЬЗОВАНИЕ ВОДНЫХ РЕСУРСОВ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19</cp:revision>
  <dcterms:created xsi:type="dcterms:W3CDTF">2013-08-23T13:55:39Z</dcterms:created>
  <dcterms:modified xsi:type="dcterms:W3CDTF">2013-08-23T17:49:27Z</dcterms:modified>
</cp:coreProperties>
</file>