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ctr">
              <a:buNone/>
              <a:defRPr b="1" cap="none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AECD17F8-20D2-465D-AB19-53BD28B74C7A}" type="datetimeFigureOut">
              <a:rPr lang="ru-RU" smtClean="0"/>
              <a:t>16.01.2011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fld id="{4D8A4AEA-8B79-4598-8EFF-EBDF1BD2FD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:\Users\Лена\Pictures\Организатор клипов (Microsoft)\j0438066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875" y="142875"/>
            <a:ext cx="1371600" cy="137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cap="all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reflection blurRad="12700" stA="50000" endPos="50000" dist="5000" dir="5400000" sy="-100000" rotWithShape="0"/>
          </a:effectLst>
          <a:latin typeface="a_BodoniOrtoTitulNr" pitchFamily="18" charset="-52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_BodoniOrtoTitulNr" pitchFamily="18" charset="-5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2060"/>
          </a:solidFill>
          <a:latin typeface="AGBengaly" pitchFamily="2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2060"/>
          </a:solidFill>
          <a:latin typeface="AGBengaly" pitchFamily="2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2060"/>
          </a:solidFill>
          <a:latin typeface="AGBengaly" pitchFamily="2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2060"/>
          </a:solidFill>
          <a:latin typeface="AGBengaly" pitchFamily="2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2060"/>
          </a:solidFill>
          <a:latin typeface="AGBengaly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44;&#1086;&#1082;&#1091;&#1084;&#1077;&#1085;&#1090;&#1099;\&#1051;&#1077;&#1085;&#1072;\&#1055;&#1056;&#1048;&#1056;&#1054;&#1044;&#1054;&#1042;&#1045;&#1044;&#1045;&#1053;&#1048;&#1045;\&#1059;&#1088;&#1086;&#1082;&#1080;\&#1059;&#1085;&#1080;&#1082;&#1072;&#1083;&#1100;&#1085;&#1086;&#1089;&#1090;&#1100;%20&#1087;&#1083;&#1072;&#1085;&#1077;&#1090;&#1099;%20&#1047;&#1077;&#1084;&#1083;&#1103;%202\&#1087;&#1088;&#1080;&#1088;&#1086;&#1076;&#1072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&#1044;&#1086;&#1082;&#1091;&#1084;&#1077;&#1085;&#1090;&#1099;\&#1051;&#1077;&#1085;&#1072;\&#1055;&#1056;&#1048;&#1056;&#1054;&#1044;&#1054;&#1042;&#1045;&#1044;&#1045;&#1053;&#1048;&#1045;\&#1059;&#1088;&#1086;&#1082;&#1080;\&#1059;&#1085;&#1080;&#1082;&#1072;&#1083;&#1100;&#1085;&#1086;&#1089;&#1090;&#1100;%20&#1087;&#1083;&#1072;&#1085;&#1077;&#1090;&#1099;%20&#1047;&#1077;&#1084;&#1083;&#1103;%202\&#1047;&#1077;&#1084;&#1083;&#1103;&#1085;&#1077;%20-%20&#1058;&#1088;&#1072;&#1074;&#1072;%20&#1091;%20&#1076;&#1086;&#1084;&#1072;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4;&#1086;&#1082;&#1091;&#1084;&#1077;&#1085;&#1090;&#1099;\&#1051;&#1077;&#1085;&#1072;\&#1055;&#1056;&#1048;&#1056;&#1054;&#1044;&#1054;&#1042;&#1045;&#1044;&#1045;&#1053;&#1048;&#1045;\&#1059;&#1088;&#1086;&#1082;&#1080;\&#1059;&#1085;&#1080;&#1082;&#1072;&#1083;&#1100;&#1085;&#1086;&#1089;&#1090;&#1100;%20&#1087;&#1083;&#1072;&#1085;&#1077;&#1090;&#1099;%20&#1047;&#1077;&#1084;&#1083;&#1103;%202\01.%20&#1075;&#1072;&#1088;&#1084;&#1086;&#1085;&#1080;&#1103;%20&#1082;&#1086;&#1089;&#1084;&#1086;&#1089;&#1072;%201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5" y="214290"/>
            <a:ext cx="75009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ЗНАЧЕНИЕ АТМОСФЕРЫ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Рисунок 2" descr="Image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1142984"/>
            <a:ext cx="5918360" cy="5305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fmacristina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786322"/>
            <a:ext cx="2569194" cy="1924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714620"/>
            <a:ext cx="257176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428736"/>
            <a:ext cx="182166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5" y="214290"/>
            <a:ext cx="75009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ЗНАЧЕНИЕ ГИДРОСФЕРЫ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7774136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5" y="214290"/>
            <a:ext cx="75009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ЗНАЧЕНИЕ ПОЧВЫ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152400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929198"/>
            <a:ext cx="2464611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143248"/>
            <a:ext cx="2462011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071546"/>
            <a:ext cx="4905386" cy="557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8291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Благоприятная температура для жизни на Земле поддерживается благодаря:</a:t>
            </a:r>
          </a:p>
          <a:p>
            <a:pPr marL="177800" indent="0">
              <a:buNone/>
            </a:pPr>
            <a:r>
              <a:rPr lang="ru-RU" dirty="0" smtClean="0"/>
              <a:t>а) наличию </a:t>
            </a:r>
            <a:r>
              <a:rPr lang="ru-RU" dirty="0" smtClean="0"/>
              <a:t>атмосферы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б) наличию </a:t>
            </a:r>
            <a:r>
              <a:rPr lang="ru-RU" dirty="0" smtClean="0"/>
              <a:t>воды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в) наличию </a:t>
            </a:r>
            <a:r>
              <a:rPr lang="ru-RU" dirty="0" smtClean="0"/>
              <a:t>почвы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г) положению Земли в космическом </a:t>
            </a:r>
            <a:r>
              <a:rPr lang="ru-RU" dirty="0" smtClean="0"/>
              <a:t>пространстве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715436" cy="48291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2. Озоновый слой предохраняет:</a:t>
            </a:r>
          </a:p>
          <a:p>
            <a:pPr marL="177800" indent="0">
              <a:buNone/>
            </a:pPr>
            <a:r>
              <a:rPr lang="ru-RU" dirty="0" smtClean="0"/>
              <a:t>а) планету от падения </a:t>
            </a:r>
            <a:r>
              <a:rPr lang="ru-RU" dirty="0" smtClean="0"/>
              <a:t>метеоритов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б) живые организмы от губительного </a:t>
            </a:r>
            <a:r>
              <a:rPr lang="ru-RU" dirty="0" smtClean="0"/>
              <a:t>излучения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в) планету от потери </a:t>
            </a:r>
            <a:r>
              <a:rPr lang="ru-RU" dirty="0" smtClean="0"/>
              <a:t>тепла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8291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3. Огромными запасами воды обладают:</a:t>
            </a:r>
          </a:p>
          <a:p>
            <a:pPr marL="177800" indent="0">
              <a:buNone/>
            </a:pPr>
            <a:r>
              <a:rPr lang="ru-RU" dirty="0" smtClean="0"/>
              <a:t>а) все планеты Солнечной </a:t>
            </a:r>
            <a:r>
              <a:rPr lang="ru-RU" dirty="0" smtClean="0"/>
              <a:t>системы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б) Земля и </a:t>
            </a:r>
            <a:r>
              <a:rPr lang="ru-RU" dirty="0" smtClean="0"/>
              <a:t>Меркурий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в) только </a:t>
            </a:r>
            <a:r>
              <a:rPr lang="ru-RU" dirty="0" smtClean="0"/>
              <a:t>Земля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72560" cy="48291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4. Средами обитания являются:</a:t>
            </a:r>
          </a:p>
          <a:p>
            <a:pPr marL="177800" indent="0">
              <a:buNone/>
            </a:pPr>
            <a:r>
              <a:rPr lang="ru-RU" dirty="0" smtClean="0"/>
              <a:t>а) </a:t>
            </a:r>
            <a:r>
              <a:rPr lang="ru-RU" dirty="0" smtClean="0"/>
              <a:t>почва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б) </a:t>
            </a:r>
            <a:r>
              <a:rPr lang="ru-RU" dirty="0" smtClean="0"/>
              <a:t>вода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в) </a:t>
            </a:r>
            <a:r>
              <a:rPr lang="ru-RU" dirty="0" smtClean="0"/>
              <a:t>воздух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ВЫПОЛНИТЕ 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715436" cy="48291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5. Почва обеспечивает растения:</a:t>
            </a:r>
          </a:p>
          <a:p>
            <a:pPr marL="177800" indent="0">
              <a:buNone/>
            </a:pPr>
            <a:r>
              <a:rPr lang="ru-RU" dirty="0" smtClean="0"/>
              <a:t>а) углекислым газом, необходимым для </a:t>
            </a:r>
            <a:r>
              <a:rPr lang="ru-RU" dirty="0" smtClean="0"/>
              <a:t>питания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б) </a:t>
            </a:r>
            <a:r>
              <a:rPr lang="ru-RU" dirty="0" smtClean="0"/>
              <a:t>светом</a:t>
            </a:r>
            <a:endParaRPr lang="ru-RU" dirty="0" smtClean="0"/>
          </a:p>
          <a:p>
            <a:pPr marL="177800" indent="0">
              <a:buNone/>
            </a:pPr>
            <a:r>
              <a:rPr lang="ru-RU" dirty="0" smtClean="0"/>
              <a:t>в) необходимыми для развития минеральными </a:t>
            </a:r>
            <a:r>
              <a:rPr lang="ru-RU" dirty="0" smtClean="0"/>
              <a:t>веществами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ОТВЕТЫ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715436" cy="507209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5400" dirty="0" smtClean="0"/>
              <a:t> а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б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в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а, б</a:t>
            </a:r>
          </a:p>
          <a:p>
            <a:pPr marL="514350" indent="-514350">
              <a:buAutoNum type="arabicPeriod"/>
            </a:pPr>
            <a:r>
              <a:rPr lang="ru-RU" sz="5400" dirty="0" smtClean="0"/>
              <a:t> в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ирод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емляне - Трава у дом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8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l_Mundo_en_tus_Manos-1024x768-9785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9144000" cy="642939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142985"/>
            <a:ext cx="9144000" cy="4857784"/>
          </a:xfrm>
        </p:spPr>
        <p:txBody>
          <a:bodyPr>
            <a:noAutofit/>
          </a:bodyPr>
          <a:lstStyle/>
          <a:p>
            <a:r>
              <a:rPr lang="ru-RU" sz="8000" dirty="0" smtClean="0"/>
              <a:t>Уникальность планеты Земля</a:t>
            </a:r>
            <a:endParaRPr lang="ru-RU" sz="80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07_228675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214290"/>
            <a:ext cx="4975592" cy="6409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_2RU04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8662072" cy="57516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01. гармония космоса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3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rcury-re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8849" y="1081006"/>
            <a:ext cx="5386772" cy="5615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098873" y="0"/>
            <a:ext cx="46522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МЕРКУРИЙ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32310" y="0"/>
            <a:ext cx="31853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ВЕНЕРА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Venus-re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000108"/>
            <a:ext cx="5643602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59258" y="0"/>
            <a:ext cx="2531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МАРС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23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000108"/>
            <a:ext cx="5715072" cy="5715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5143504" y="357166"/>
            <a:ext cx="3786214" cy="397031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9050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1. Расположение  и движение  Земли в космическом пространстве: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Constantia" pitchFamily="18" charset="0"/>
              </a:rPr>
              <a:t> расстояние от Солнца – 150млн. км</a:t>
            </a:r>
          </a:p>
          <a:p>
            <a:pPr>
              <a:buFontTx/>
              <a:buChar char="-"/>
            </a:pPr>
            <a:r>
              <a:rPr lang="ru-RU" sz="2800" b="1" dirty="0">
                <a:latin typeface="Constantia" pitchFamily="18" charset="0"/>
              </a:rPr>
              <a:t> </a:t>
            </a:r>
            <a:r>
              <a:rPr lang="ru-RU" sz="2800" b="1" dirty="0" smtClean="0">
                <a:latin typeface="Constantia" pitchFamily="18" charset="0"/>
              </a:rPr>
              <a:t>период обращения вокруг своей оси – 24 часа</a:t>
            </a:r>
            <a:endParaRPr lang="ru-RU" sz="2800" b="1" dirty="0">
              <a:latin typeface="Constantia" pitchFamily="18" charset="0"/>
            </a:endParaRPr>
          </a:p>
        </p:txBody>
      </p:sp>
      <p:pic>
        <p:nvPicPr>
          <p:cNvPr id="5" name="Рисунок 4" descr="3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338" y="260991"/>
            <a:ext cx="4854290" cy="3673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42910" y="4429132"/>
            <a:ext cx="3786214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9050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2. Наличие атмосферы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143504" y="4643446"/>
            <a:ext cx="3786214" cy="138499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9050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3. Обладание большими запасами воды</a:t>
            </a:r>
            <a:endParaRPr lang="ru-RU" sz="2800" b="1" dirty="0">
              <a:latin typeface="Constantia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642910" y="6000768"/>
            <a:ext cx="3786214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9050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onstantia" pitchFamily="18" charset="0"/>
              </a:rPr>
              <a:t>4. Наличие почвы</a:t>
            </a:r>
            <a:endParaRPr lang="ru-RU" sz="28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9876123400000000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98761234000000000</Template>
  <TotalTime>90</TotalTime>
  <Words>192</Words>
  <Application>Microsoft Office PowerPoint</Application>
  <PresentationFormat>Экран (4:3)</PresentationFormat>
  <Paragraphs>45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98761234000000000</vt:lpstr>
      <vt:lpstr>Слайд 1</vt:lpstr>
      <vt:lpstr>Слайд 2</vt:lpstr>
      <vt:lpstr>Уникальность планеты Земля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ВЫПОЛНИТЕ ТЕСТ</vt:lpstr>
      <vt:lpstr>ВЫПОЛНИТЕ ТЕСТ</vt:lpstr>
      <vt:lpstr>ВЫПОЛНИТЕ ТЕСТ</vt:lpstr>
      <vt:lpstr>ВЫПОЛНИТЕ ТЕСТ</vt:lpstr>
      <vt:lpstr>ВЫПОЛНИТЕ ТЕСТ</vt:lpstr>
      <vt:lpstr>ОТВЕТЫ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10</cp:revision>
  <dcterms:created xsi:type="dcterms:W3CDTF">2011-01-16T16:21:04Z</dcterms:created>
  <dcterms:modified xsi:type="dcterms:W3CDTF">2011-01-16T17:51:58Z</dcterms:modified>
</cp:coreProperties>
</file>