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8" r:id="rId4"/>
    <p:sldId id="261" r:id="rId5"/>
    <p:sldId id="260" r:id="rId6"/>
    <p:sldId id="262" r:id="rId7"/>
    <p:sldId id="25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B6B86-2F78-406D-B230-B44D78219DA9}" type="datetimeFigureOut">
              <a:rPr lang="ru-RU" smtClean="0"/>
              <a:pPr/>
              <a:t>09.11.2012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001F7-F45E-4D7C-B0C8-4F8C5E3690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B6B86-2F78-406D-B230-B44D78219DA9}" type="datetimeFigureOut">
              <a:rPr lang="ru-RU" smtClean="0"/>
              <a:pPr/>
              <a:t>09.11.2012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001F7-F45E-4D7C-B0C8-4F8C5E3690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B6B86-2F78-406D-B230-B44D78219DA9}" type="datetimeFigureOut">
              <a:rPr lang="ru-RU" smtClean="0"/>
              <a:pPr/>
              <a:t>09.11.2012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001F7-F45E-4D7C-B0C8-4F8C5E3690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B6B86-2F78-406D-B230-B44D78219DA9}" type="datetimeFigureOut">
              <a:rPr lang="ru-RU" smtClean="0"/>
              <a:pPr/>
              <a:t>09.11.2012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001F7-F45E-4D7C-B0C8-4F8C5E3690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B6B86-2F78-406D-B230-B44D78219DA9}" type="datetimeFigureOut">
              <a:rPr lang="ru-RU" smtClean="0"/>
              <a:pPr/>
              <a:t>09.11.2012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001F7-F45E-4D7C-B0C8-4F8C5E3690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B6B86-2F78-406D-B230-B44D78219DA9}" type="datetimeFigureOut">
              <a:rPr lang="ru-RU" smtClean="0"/>
              <a:pPr/>
              <a:t>09.11.2012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001F7-F45E-4D7C-B0C8-4F8C5E3690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B6B86-2F78-406D-B230-B44D78219DA9}" type="datetimeFigureOut">
              <a:rPr lang="ru-RU" smtClean="0"/>
              <a:pPr/>
              <a:t>09.11.2012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001F7-F45E-4D7C-B0C8-4F8C5E3690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B6B86-2F78-406D-B230-B44D78219DA9}" type="datetimeFigureOut">
              <a:rPr lang="ru-RU" smtClean="0"/>
              <a:pPr/>
              <a:t>09.11.2012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001F7-F45E-4D7C-B0C8-4F8C5E3690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B6B86-2F78-406D-B230-B44D78219DA9}" type="datetimeFigureOut">
              <a:rPr lang="ru-RU" smtClean="0"/>
              <a:pPr/>
              <a:t>09.11.2012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001F7-F45E-4D7C-B0C8-4F8C5E3690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B6B86-2F78-406D-B230-B44D78219DA9}" type="datetimeFigureOut">
              <a:rPr lang="ru-RU" smtClean="0"/>
              <a:pPr/>
              <a:t>09.11.2012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001F7-F45E-4D7C-B0C8-4F8C5E3690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B6B86-2F78-406D-B230-B44D78219DA9}" type="datetimeFigureOut">
              <a:rPr lang="ru-RU" smtClean="0"/>
              <a:pPr/>
              <a:t>09.11.2012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C0001F7-F45E-4D7C-B0C8-4F8C5E3690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69B6B86-2F78-406D-B230-B44D78219DA9}" type="datetimeFigureOut">
              <a:rPr lang="ru-RU" smtClean="0"/>
              <a:pPr/>
              <a:t>09.11.2012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C0001F7-F45E-4D7C-B0C8-4F8C5E36900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 spokes="1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572560" cy="2628920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/>
              <a:t>Жизнь в морях </a:t>
            </a:r>
            <a:br>
              <a:rPr lang="ru-RU" sz="8000" dirty="0" smtClean="0"/>
            </a:br>
            <a:r>
              <a:rPr lang="ru-RU" sz="8000" dirty="0" smtClean="0"/>
              <a:t>и океанах</a:t>
            </a:r>
            <a:endParaRPr lang="ru-RU" sz="8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952720"/>
            <a:ext cx="2143140" cy="35719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94756">
            <a:off x="6545014" y="3032663"/>
            <a:ext cx="2100277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174" name="Picture 6" descr="C:\Users\Лена\AppData\Local\Microsoft\Windows\Temporary Internet Files\Content.IE5\135FO9L2\MC900345849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4000504"/>
            <a:ext cx="2260397" cy="1305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3718" y="230150"/>
            <a:ext cx="8554562" cy="6415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3718" y="230151"/>
            <a:ext cx="8483124" cy="6362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289"/>
            <a:ext cx="8501122" cy="6375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42852"/>
            <a:ext cx="7215238" cy="46538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44252" y="4906726"/>
            <a:ext cx="8905175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/>
              <a:t>Многие живые организмы, живущие в воде, настолько малы, что не способны противостоять течению воды. В результате они перемещаются вместе с водными массами, порой на очень большие расстояния. Эти живые организмы получили название — планктон. Чаще всего планктон составляют одноклеточные водоросли, различные простейшие, а также мелкие черви, моллюски и ракообразные.</a:t>
            </a:r>
            <a:endParaRPr lang="ru-RU" b="1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394955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500166" y="300037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Кальмар </a:t>
            </a:r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1264" y="214290"/>
            <a:ext cx="434985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000628" y="3429000"/>
            <a:ext cx="38157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Португальский военный кораблик</a:t>
            </a:r>
            <a:endParaRPr lang="ru-RU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429000"/>
            <a:ext cx="4108738" cy="2914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42844" y="6357958"/>
            <a:ext cx="421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Светящиеся глубоководные животные</a:t>
            </a:r>
            <a:endParaRPr lang="ru-RU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929066"/>
            <a:ext cx="4143372" cy="2684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stantia" pitchFamily="18" charset="0"/>
              </a:rPr>
              <a:t>Рыбы, живущие на дне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3709" y="1357298"/>
            <a:ext cx="6744439" cy="47843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42844" y="6286520"/>
            <a:ext cx="885831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/>
              <a:t>1 — камбала; 2 — морская лисица; 3 — удильщик (морской черт).</a:t>
            </a:r>
            <a:endParaRPr lang="ru-RU" b="1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285859"/>
            <a:ext cx="6076696" cy="38890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06551" y="5260489"/>
            <a:ext cx="8715436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/>
              <a:t>Одними из самых удивительных морских обитателей являются глубоководные рыбы. Из-за высокого давления, царящего на большой глубине, они приобретают самую невероятную форму тела. У многих обитателей глубин развиваются различные светящиеся органы, помогающие охотиться, узнавать друг друга или защищаться от врагов.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214290"/>
            <a:ext cx="871543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Глубоководные рыбы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</TotalTime>
  <Words>139</Words>
  <Application>Microsoft Office PowerPoint</Application>
  <PresentationFormat>Экран (4:3)</PresentationFormat>
  <Paragraphs>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Жизнь в морях  и океанах</vt:lpstr>
      <vt:lpstr>Слайд 2</vt:lpstr>
      <vt:lpstr>Слайд 3</vt:lpstr>
      <vt:lpstr>Слайд 4</vt:lpstr>
      <vt:lpstr>Слайд 5</vt:lpstr>
      <vt:lpstr>Рыбы, живущие на дне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Жизнь в морях  и океанах</dc:title>
  <dc:creator>Лена</dc:creator>
  <cp:lastModifiedBy>user</cp:lastModifiedBy>
  <cp:revision>4</cp:revision>
  <dcterms:created xsi:type="dcterms:W3CDTF">2011-03-12T15:11:16Z</dcterms:created>
  <dcterms:modified xsi:type="dcterms:W3CDTF">2012-11-09T08:19:55Z</dcterms:modified>
</cp:coreProperties>
</file>