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873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88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30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92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7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5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0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8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01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502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14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1" Type="http://schemas.microsoft.com/office/2007/relationships/hdphoto" Target="../media/hdphoto4.wdp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19" Type="http://schemas.microsoft.com/office/2007/relationships/hdphoto" Target="../media/hdphoto3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0485">
            <a:off x="190320" y="-18421"/>
            <a:ext cx="1662678" cy="157123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0AA73-A09D-41D3-BD2A-E82459DE8442}" type="datetimeFigureOut">
              <a:rPr lang="ru-RU" smtClean="0"/>
              <a:t>11.07.2014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4042" y="4585084"/>
            <a:ext cx="2247881" cy="190620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40F7F-9386-45A0-879E-B6C8FD8A91F2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8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659" y="525710"/>
            <a:ext cx="7762691" cy="58306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62897" y="-1025981"/>
            <a:ext cx="6600149" cy="893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6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0day-4you.ru/uploads/posts/2013-06/1370968419_0_520c3_59b15cbc_l.jpg.png" TargetMode="External"/><Relationship Id="rId2" Type="http://schemas.openxmlformats.org/officeDocument/2006/relationships/hyperlink" Target="http://ini-fb.dvfu.ru/1812.files/master03_background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g-fotki.yandex.ru/get/9510/16969765.1a0/0_7e416_5c0a3c5e_orig.png" TargetMode="External"/><Relationship Id="rId5" Type="http://schemas.openxmlformats.org/officeDocument/2006/relationships/hyperlink" Target="http://img1.liveinternet.ru/images/attach/c/8/99/282/99282805_mod_article1493721_14.png" TargetMode="External"/><Relationship Id="rId4" Type="http://schemas.openxmlformats.org/officeDocument/2006/relationships/hyperlink" Target="http://img-fotki.yandex.ru/get/9224/185733802.7b/0_c9238_1c8886a4_XL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588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4442" y="413886"/>
            <a:ext cx="4062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Источники изображений: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5406" y="974905"/>
            <a:ext cx="75173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http://ini-fb.dvfu.ru/1812.files/master03_background.gif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фоновый рисунок</a:t>
            </a:r>
          </a:p>
          <a:p>
            <a:r>
              <a:rPr lang="ru-RU" dirty="0">
                <a:hlinkClick r:id="rId3"/>
              </a:rPr>
              <a:t>http://</a:t>
            </a:r>
            <a:r>
              <a:rPr lang="ru-RU" dirty="0" smtClean="0">
                <a:hlinkClick r:id="rId3"/>
              </a:rPr>
              <a:t>0day-4you.ru/uploads/posts/2013-06/1370968419_0_520c3_59b15cbc_l.jpg.png</a:t>
            </a:r>
            <a:r>
              <a:rPr lang="ru-RU" dirty="0" smtClean="0"/>
              <a:t>   ноты угловой рисунок</a:t>
            </a:r>
          </a:p>
          <a:p>
            <a:r>
              <a:rPr lang="ru-RU" dirty="0" smtClean="0"/>
              <a:t> </a:t>
            </a:r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img-fotki.yandex.ru/get/9224/185733802.7b/0_c9238_1c8886a4_XL.png</a:t>
            </a:r>
            <a:r>
              <a:rPr lang="ru-RU" dirty="0" smtClean="0"/>
              <a:t>  </a:t>
            </a:r>
            <a:r>
              <a:rPr lang="ru-RU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декоративный элемент угловой</a:t>
            </a:r>
          </a:p>
          <a:p>
            <a:r>
              <a:rPr lang="ru-RU" dirty="0" smtClean="0">
                <a:hlinkClick r:id="rId5"/>
              </a:rPr>
              <a:t>http</a:t>
            </a:r>
            <a:r>
              <a:rPr lang="ru-RU" dirty="0">
                <a:hlinkClick r:id="rId5"/>
              </a:rPr>
              <a:t>://</a:t>
            </a:r>
            <a:r>
              <a:rPr lang="ru-RU" dirty="0" smtClean="0">
                <a:hlinkClick r:id="rId5"/>
              </a:rPr>
              <a:t>img1.liveinternet.ru/images/attach/c/8/99/282/99282805_mod_article1493721_14.png</a:t>
            </a:r>
            <a:r>
              <a:rPr lang="ru-RU" dirty="0" smtClean="0"/>
              <a:t>  клавиши</a:t>
            </a:r>
          </a:p>
          <a:p>
            <a:r>
              <a:rPr lang="ru-RU" dirty="0">
                <a:hlinkClick r:id="rId6"/>
              </a:rPr>
              <a:t>http://</a:t>
            </a:r>
            <a:r>
              <a:rPr lang="ru-RU" dirty="0" smtClean="0">
                <a:hlinkClick r:id="rId6"/>
              </a:rPr>
              <a:t>img-fotki.yandex.ru/get/9510/16969765.1a0/0_7e416_5c0a3c5e_orig.png</a:t>
            </a:r>
            <a:r>
              <a:rPr lang="ru-RU" dirty="0" smtClean="0"/>
              <a:t>  рамка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1836" y="4055512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Вы можете использовать данное оформление </a:t>
            </a:r>
            <a:endParaRPr lang="ru-RU" sz="1200" i="1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для создания своих презентаций, </a:t>
            </a:r>
            <a:endParaRPr lang="ru-RU" sz="1200" i="1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но в своей презентации вы должны указать </a:t>
            </a:r>
            <a:endParaRPr lang="ru-RU" sz="1200" i="1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источник шаблона: </a:t>
            </a:r>
            <a:endParaRPr lang="ru-RU" sz="1200" i="1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Кулакова Наталья Ивановна</a:t>
            </a:r>
            <a:endParaRPr lang="ru-RU" sz="1200" i="1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учитель начальных классов  </a:t>
            </a:r>
            <a:endParaRPr lang="ru-RU" sz="1200" i="1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ГУО «СШ № 26 г. Гродно», Беларусь</a:t>
            </a:r>
            <a:endParaRPr lang="ru-RU" sz="1200" i="1" dirty="0">
              <a:effectLst/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05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351D8B"/>
      </a:hlink>
      <a:folHlink>
        <a:srgbClr val="AD2751"/>
      </a:folHlink>
    </a:clrScheme>
    <a:fontScheme name="Cambria/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65</Words>
  <Application>Microsoft Office PowerPoint</Application>
  <PresentationFormat>Экран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Кулаков</dc:creator>
  <cp:lastModifiedBy>Артём Кулаков</cp:lastModifiedBy>
  <cp:revision>2</cp:revision>
  <dcterms:created xsi:type="dcterms:W3CDTF">2014-07-11T15:44:47Z</dcterms:created>
  <dcterms:modified xsi:type="dcterms:W3CDTF">2014-07-11T15:56:37Z</dcterms:modified>
</cp:coreProperties>
</file>