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8" r:id="rId3"/>
    <p:sldId id="259" r:id="rId4"/>
    <p:sldId id="27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530DB55-C240-466A-BF95-D290548B8745}" type="datetimeFigureOut">
              <a:rPr lang="ru-RU" smtClean="0"/>
              <a:pPr/>
              <a:t>23.05.2013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C3E2E18-D2AA-47CC-9704-B7CC6A36C03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4286256"/>
            <a:ext cx="4000496" cy="2571744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Презентацию подготовил А. Антонченко 5а класс</a:t>
            </a:r>
          </a:p>
          <a:p>
            <a:r>
              <a:rPr lang="ru-RU" dirty="0" smtClean="0"/>
              <a:t>Учитель: Муравьёва И. Н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72400" cy="264320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rgbClr val="00B050"/>
                </a:solidFill>
              </a:rPr>
              <a:t>Старинные русские единицы измерения величин</a:t>
            </a:r>
            <a:endParaRPr lang="ru-RU" sz="6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ВЕРШОК равнялся 1/16 аршина, 1/4 четверти. В современном исчислении - 4,44см. Наименование "Вершок" происходит от слова "верх". В литературе XVII в. встречаются и доли вершка - полвершки и четвертьвершки.</a:t>
            </a:r>
          </a:p>
          <a:p>
            <a:endParaRPr lang="ru-RU" dirty="0" smtClean="0">
              <a:solidFill>
                <a:srgbClr val="92D050"/>
              </a:solidFill>
            </a:endParaRPr>
          </a:p>
          <a:p>
            <a:r>
              <a:rPr lang="ru-RU" dirty="0" smtClean="0">
                <a:solidFill>
                  <a:srgbClr val="92D050"/>
                </a:solidFill>
              </a:rPr>
              <a:t>При определении роста человека или животного счёт велся после двух аршин (обязательных для нормального взрослого человека): если говорилось, что измеряемый был 15 вершков роста, то это означало, что он был 2 аршина 15 вершков, т.е. 209 см.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вершок.</a:t>
            </a:r>
            <a:endParaRPr lang="ru-RU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Работая над проектом я узнал много нового.  В будущем я могу использовать старинные единицы измерения величин.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Вывод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Изучение информации по данной теме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000" dirty="0" smtClean="0"/>
              <a:t>Цель:</a:t>
            </a:r>
            <a:endParaRPr lang="ru-RU" sz="80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Найти информацию из интернет –ресурсов.</a:t>
            </a:r>
          </a:p>
          <a:p>
            <a:r>
              <a:rPr lang="ru-RU" dirty="0" smtClean="0"/>
              <a:t>2 Сделать презентацию и показать одноклассникам.</a:t>
            </a:r>
          </a:p>
          <a:p>
            <a:r>
              <a:rPr lang="ru-RU" dirty="0" smtClean="0"/>
              <a:t>3 Оценить себя.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Задачи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 С древности, мерой длины и веса всегда был человек: на сколько он протянет руку, сколько сможет поднять на плечи и т.д.</a:t>
            </a:r>
          </a:p>
          <a:p>
            <a:endParaRPr lang="ru-RU" dirty="0" smtClean="0"/>
          </a:p>
          <a:p>
            <a:r>
              <a:rPr lang="ru-RU" dirty="0" smtClean="0"/>
              <a:t>Система древнерусских мер длины включала в себя следующие основные меры: версту, сажень, аршин, локоть, пядь и вершок.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0393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Старинные русские меры длины, веса, объёма</a:t>
            </a:r>
            <a:endParaRPr lang="ru-RU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932307" y="-214338"/>
            <a:ext cx="2211693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Аршин.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428737"/>
            <a:ext cx="76438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АРШИН - старинная русская мера длины, равная, в современном исчислении 0,7112м. Аршином, так же, называли мерную линейку, на которую, обычно, наносили деления в вершках. </a:t>
            </a:r>
          </a:p>
          <a:p>
            <a:endParaRPr lang="ru-RU" dirty="0" smtClean="0"/>
          </a:p>
          <a:p>
            <a:r>
              <a:rPr lang="ru-RU" dirty="0" smtClean="0"/>
              <a:t> Есть различные версии происхождения аршинной меры длины. Возможно, первоначально, "аршин" обозначал длину человеческого шага (порядка семидесяти сантиметров, при обычной ходьбе по равнине, в среднем темпе) и являлся базовой величиной для других крупных мер определения длины, расстояний (сажень, верста). Корень "АР" в слове  аршин - в древнерусском языке (и в других, у соседних народов) означает "ЗЕМЛЯ", "поверхность земли", "борозда" и указывает на то, что эта мера могла применяться при определении длины пройденного пешком пути. Было и другое название этой меры – ШАГ. Практически, счёт мог производиться парами шагов взрослого человека, нормальной комплекции ("малыми &lt;простыми&gt; саженями";  раз-два – один,  раз-два – два,  раз-два – три ...), или тройками ("казёнными саженями";  раз-два-три – один,  раз-два-три – два ...), а при измерении шагами небольших расстояний, применялся пошаговый счёт. В дальнейшем, стали так же применять, под этим названием, равную величину – длину руки.</a:t>
            </a:r>
            <a:endParaRPr lang="ru-RU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5614998" cy="521497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ПЯДЬ (пядница) - древняя русская мера длины. МАЛАЯ ПЯДЬ (говорили - "пядь"; с 17-го века она называлась - "четверть" &lt;аршина&gt;) - расстояние между концами расставленных большого и указательного (или среднего) пальцев = 17,78 cm.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 БОЛЬШАЯ ПЯДЬ - расстояние между концами большого пальца и мизинца (22-23 см.).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 П Я Д Ь С КУВЫРКОМ ("пядень с кувырком", по Далю - 'пядь  с  кувыркой') - пядь с прибавкой двух суставов указательного палица = 27-31 см </a:t>
            </a:r>
          </a:p>
          <a:p>
            <a:r>
              <a:rPr lang="ru-RU" dirty="0" smtClean="0">
                <a:solidFill>
                  <a:srgbClr val="92D050"/>
                </a:solidFill>
              </a:rPr>
              <a:t> Старые наши иконописцы величину икон измеряли пядями: «девять икон — семи пядей (в 1 3/4 аршина). Пречистая Тихвинская на золоте — пядница (4 вершка). Икона Георгия Великий деянья  четырёх пядей (в 1аршин)»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пядь.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52" y="3571876"/>
            <a:ext cx="2928948" cy="2928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472518" cy="5429264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92D050"/>
                </a:solidFill>
              </a:rPr>
              <a:t>САЖЕНЬ - одна из наиболее распространенных на Руси мер длины. Различных по назначению (и, соответственно, величине) саженей было больше десяти. "Маховая сажень" - расстояние между концами пальцев широко расставленных рук взрослого мужчины. " Косая сажен " - самая длинная: расстояние от носка левой ноги до конца среднего пальца поднятой вверх правой руки. Используется в словосочетании: "у него косая сажень в плечах " (в значении - богатырь, великан)</a:t>
            </a:r>
          </a:p>
          <a:p>
            <a:r>
              <a:rPr lang="ru-RU" sz="1400" dirty="0" smtClean="0">
                <a:solidFill>
                  <a:srgbClr val="92D050"/>
                </a:solidFill>
              </a:rPr>
              <a:t> Эта старинная мера длины упоминается Нестором в 1017г. Наименование сажень происходит от глагола досягать - на сколько можно было дотянуться рукой. Для определения значения древнерусской сажени большую роль сыграла находка камня, на котором была высечена славянскими буквами надпись: "В лето 6576 (1068 г.) индикта 6 дня, Глеб князь мерил ... 10000 и 4000 сажен". Из сравнения этого результата с измерениями топографов получено значение сажени 151,4 см. С этим значением совпали результаты измерений храмов и значение русских народных мер. Существовали саженные мерные веревки и деревянные "складени", имевшие применение при измерении расстояний в строительстве и при межевании земли. </a:t>
            </a:r>
          </a:p>
          <a:p>
            <a:r>
              <a:rPr lang="ru-RU" sz="1400" dirty="0" smtClean="0">
                <a:solidFill>
                  <a:srgbClr val="92D050"/>
                </a:solidFill>
              </a:rPr>
              <a:t>По данным историков и архитекторов, саженей было более 10 и они имели свои названия, были несоизмеримы и не кратны одна другой. Сажени: городовая - 284,8 см, без названия - 258,4 см, великая - 244,0 см, греческая - 230,4 см, казённая - 217,6 см, царская - 197,4 см, церковная - 186,4 см, народная - 176,0 см, кладочная - 159,7 см, простая - 150,8 см, малая - 142,4 см и ещё одна без названия - 134,5 см (данные из одного источника), а так же - дворовая, мостовая.</a:t>
            </a:r>
          </a:p>
          <a:p>
            <a:r>
              <a:rPr lang="ru-RU" sz="1400" dirty="0" smtClean="0">
                <a:solidFill>
                  <a:srgbClr val="92D050"/>
                </a:solidFill>
              </a:rPr>
              <a:t>МАХОВАЯ САЖЕНЬ - расстояние между концами средних пальцев раскинутых в стороны рук - 1,76м. </a:t>
            </a:r>
          </a:p>
          <a:p>
            <a:r>
              <a:rPr lang="ru-RU" sz="1400" dirty="0" smtClean="0">
                <a:solidFill>
                  <a:srgbClr val="92D050"/>
                </a:solidFill>
              </a:rPr>
              <a:t>КОСАЯ САЖЕНЬ (первоначально "косовая") - 2,48м.</a:t>
            </a:r>
          </a:p>
          <a:p>
            <a:r>
              <a:rPr lang="ru-RU" sz="1400" dirty="0" smtClean="0">
                <a:solidFill>
                  <a:srgbClr val="92D050"/>
                </a:solidFill>
              </a:rPr>
              <a:t>Сажени употреблялись до введения метрической системы мер.</a:t>
            </a:r>
            <a:endParaRPr lang="ru-RU" sz="1400" dirty="0">
              <a:solidFill>
                <a:srgbClr val="92D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сажень.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5572121"/>
            <a:ext cx="1200154" cy="128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92D050"/>
                </a:solidFill>
              </a:rPr>
              <a:t>ЛОКОТЬ равнялся длине руки от пальцев до локтя (по другим данным - "расстояние по прямой от локтевого сгиба до конца вытянутого среднего пальца руки"). Величина этой древнейшей меры длины, по разным источникам, составляла от 38 до 47 см. С 16-го века постепенно вытесняется аршином и в 19 веке почти не употребляется. </a:t>
            </a:r>
          </a:p>
          <a:p>
            <a:endParaRPr lang="ru-RU" dirty="0" smtClean="0">
              <a:solidFill>
                <a:srgbClr val="92D050"/>
              </a:solidFill>
            </a:endParaRPr>
          </a:p>
          <a:p>
            <a:r>
              <a:rPr lang="ru-RU" dirty="0" smtClean="0">
                <a:solidFill>
                  <a:srgbClr val="92D050"/>
                </a:solidFill>
              </a:rPr>
              <a:t>Локоть - исконно древнерусская мера длины, известная уже в 11 веке. Значение древнерусского локтя в 10.25-10.5 вершков (в среднем приблизительно 46-47 см) было получено из сравнения измерений в Иерусалимском храме, выполненных игуменом Даниилом, и более поздних измерений тех же размеров в точной копии этого храма — в главном храме Ново-Иерусалимского монастыря на реке Истре (XVII в). Локоть широко применяли в торговле как особенно удобную меру. В розничной торговле холстом, сукном, полотном - локоть был основной мерой. В крупной оптовой торговле - полотно, сукно и прочее, поступали в виде больших отрезов — "поставов", длина которых в разное время и в разных местах колебалась от 30 до 60 локтей (в местах торговли эти меры имели конкретное, вполне определенное значение)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локоть.</a:t>
            </a:r>
            <a:endParaRPr lang="ru-RU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82</TotalTime>
  <Words>1089</Words>
  <Application>Microsoft Office PowerPoint</Application>
  <PresentationFormat>Экран (4:3)</PresentationFormat>
  <Paragraphs>40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Старинные русские единицы измерения величин</vt:lpstr>
      <vt:lpstr>Цель:</vt:lpstr>
      <vt:lpstr>Задачи</vt:lpstr>
      <vt:lpstr> Старинные русские меры длины, веса, объёма</vt:lpstr>
      <vt:lpstr>Что такое Аршин.</vt:lpstr>
      <vt:lpstr>Слайд 6</vt:lpstr>
      <vt:lpstr>Что такое пядь.</vt:lpstr>
      <vt:lpstr>Что такое сажень.</vt:lpstr>
      <vt:lpstr>Что такое локоть.</vt:lpstr>
      <vt:lpstr>Что такое вершок.</vt:lpstr>
      <vt:lpstr>Слайд 11</vt:lpstr>
      <vt:lpstr>Вывод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Старинные русские единицы величин</dc:title>
  <dc:creator>михаил</dc:creator>
  <cp:lastModifiedBy>михаил</cp:lastModifiedBy>
  <cp:revision>9</cp:revision>
  <dcterms:created xsi:type="dcterms:W3CDTF">2013-05-07T11:45:26Z</dcterms:created>
  <dcterms:modified xsi:type="dcterms:W3CDTF">2013-05-23T14:04:39Z</dcterms:modified>
</cp:coreProperties>
</file>