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15" autoAdjust="0"/>
    <p:restoredTop sz="91981" autoAdjust="0"/>
  </p:normalViewPr>
  <p:slideViewPr>
    <p:cSldViewPr>
      <p:cViewPr varScale="1">
        <p:scale>
          <a:sx n="97" d="100"/>
          <a:sy n="97" d="100"/>
        </p:scale>
        <p:origin x="-114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DE3244-5703-4D0F-8597-E1AA9AECAA8F}" type="datetimeFigureOut">
              <a:rPr lang="ru-RU" smtClean="0"/>
              <a:pPr/>
              <a:t>23.01.2011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986FB-2E0D-428B-A080-11240DAA9C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986FB-2E0D-428B-A080-11240DAA9CE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\Рабочий стол\s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714356"/>
            <a:ext cx="5771324" cy="144655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TERRORISM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86446" y="5000636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Made</a:t>
            </a:r>
            <a:r>
              <a:rPr lang="ru-RU" dirty="0" smtClean="0">
                <a:solidFill>
                  <a:schemeClr val="bg1"/>
                </a:solidFill>
              </a:rPr>
              <a:t>: </a:t>
            </a:r>
            <a:r>
              <a:rPr lang="en-US" dirty="0" err="1" smtClean="0">
                <a:solidFill>
                  <a:schemeClr val="bg1"/>
                </a:solidFill>
              </a:rPr>
              <a:t>Bambaeva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Gilyana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 student of  9</a:t>
            </a:r>
            <a:r>
              <a:rPr lang="en-US" baseline="30000" dirty="0" smtClean="0">
                <a:solidFill>
                  <a:schemeClr val="bg1"/>
                </a:solidFill>
              </a:rPr>
              <a:t>th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grade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Checked</a:t>
            </a:r>
            <a:r>
              <a:rPr lang="ru-RU" dirty="0" smtClean="0">
                <a:solidFill>
                  <a:schemeClr val="bg1"/>
                </a:solidFill>
              </a:rPr>
              <a:t>: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Guspanova</a:t>
            </a:r>
            <a:r>
              <a:rPr lang="en-US" dirty="0" smtClean="0">
                <a:solidFill>
                  <a:schemeClr val="bg1"/>
                </a:solidFill>
              </a:rPr>
              <a:t> L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14612" y="2786058"/>
            <a:ext cx="35284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Terrorism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285750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 descr="48584421221594c67bb04a66834d152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3643314"/>
            <a:ext cx="3071802" cy="2714644"/>
          </a:xfrm>
          <a:prstGeom prst="rect">
            <a:avLst/>
          </a:prstGeom>
        </p:spPr>
      </p:pic>
      <p:pic>
        <p:nvPicPr>
          <p:cNvPr id="12" name="Рисунок 11" descr="lrg_shooti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934" y="285729"/>
            <a:ext cx="4500562" cy="2428892"/>
          </a:xfrm>
          <a:prstGeom prst="rect">
            <a:avLst/>
          </a:prstGeom>
        </p:spPr>
      </p:pic>
      <p:pic>
        <p:nvPicPr>
          <p:cNvPr id="13" name="Рисунок 12" descr="untitled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4876" y="3500438"/>
            <a:ext cx="3762368" cy="285752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85720" y="2928934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            HIJACKING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214942" y="2786058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</a:t>
            </a:r>
            <a:r>
              <a:rPr lang="en-US" b="1" dirty="0" smtClean="0"/>
              <a:t>SHOOTING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143504" y="6429397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</a:t>
            </a:r>
            <a:r>
              <a:rPr lang="en-US" b="1" dirty="0" smtClean="0"/>
              <a:t>HOSTAGE CAPTURE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71472" y="6429396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</a:t>
            </a:r>
            <a:r>
              <a:rPr lang="en-US" b="1" dirty="0" smtClean="0"/>
              <a:t>BOMBING </a:t>
            </a:r>
            <a:endParaRPr lang="ru-RU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857364"/>
            <a:ext cx="3128965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643438" y="6488668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    MURDER OF ALEXANDER II</a:t>
            </a:r>
            <a:endParaRPr lang="ru-RU" b="1" dirty="0"/>
          </a:p>
        </p:txBody>
      </p:sp>
      <p:pic>
        <p:nvPicPr>
          <p:cNvPr id="4098" name="Picture 2" descr="http://www.history-illustrated.ru/illustrations/preview/188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3357562"/>
            <a:ext cx="5000660" cy="3100398"/>
          </a:xfrm>
          <a:prstGeom prst="rect">
            <a:avLst/>
          </a:prstGeom>
          <a:noFill/>
        </p:spPr>
      </p:pic>
      <p:pic>
        <p:nvPicPr>
          <p:cNvPr id="4100" name="Picture 4" descr="http://660285-01.ural66.ru/user_files/Image/Terror0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285728"/>
            <a:ext cx="2233610" cy="259079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571868" y="2928934"/>
            <a:ext cx="450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GRINEVICKII ASSASSINATED RUSSIAN TZAR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43504" y="142852"/>
            <a:ext cx="38279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Nowadays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5" name="Рисунок 4" descr="5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42852"/>
            <a:ext cx="3929090" cy="2500330"/>
          </a:xfrm>
          <a:prstGeom prst="rect">
            <a:avLst/>
          </a:prstGeom>
        </p:spPr>
      </p:pic>
      <p:pic>
        <p:nvPicPr>
          <p:cNvPr id="3074" name="Picture 2" descr="D:\школа\проект Гиляна\на презентацию\37968bb13aadde845d6bc9c44ad447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3857628"/>
            <a:ext cx="3810000" cy="2428892"/>
          </a:xfrm>
          <a:prstGeom prst="rect">
            <a:avLst/>
          </a:prstGeom>
          <a:noFill/>
        </p:spPr>
      </p:pic>
      <p:pic>
        <p:nvPicPr>
          <p:cNvPr id="3076" name="Picture 4" descr="D:\школа\проект Гиляна\на презентацию\img_140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1214422"/>
            <a:ext cx="3619492" cy="2143140"/>
          </a:xfrm>
          <a:prstGeom prst="rect">
            <a:avLst/>
          </a:prstGeom>
          <a:noFill/>
        </p:spPr>
      </p:pic>
      <p:pic>
        <p:nvPicPr>
          <p:cNvPr id="3078" name="Picture 6" descr="D:\школа\проект Гиляна\на презентацию\image024_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214686"/>
            <a:ext cx="4357718" cy="31718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школа\проект Гиляна\на презентацию\46c1b2130c6be5.108878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3786190"/>
            <a:ext cx="3738566" cy="2428875"/>
          </a:xfrm>
          <a:prstGeom prst="rect">
            <a:avLst/>
          </a:prstGeom>
          <a:noFill/>
        </p:spPr>
      </p:pic>
      <p:pic>
        <p:nvPicPr>
          <p:cNvPr id="4099" name="Picture 3" descr="D:\школа\проект Гиляна\на презентацию\47rr-articl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857628"/>
            <a:ext cx="4479925" cy="2239963"/>
          </a:xfrm>
          <a:prstGeom prst="rect">
            <a:avLst/>
          </a:prstGeom>
          <a:noFill/>
        </p:spPr>
      </p:pic>
      <p:pic>
        <p:nvPicPr>
          <p:cNvPr id="4100" name="Picture 4" descr="D:\школа\проект Гиляна\на презентацию\8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28604"/>
            <a:ext cx="4251280" cy="264320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214414" y="3214686"/>
            <a:ext cx="628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       INNOCENT </a:t>
            </a:r>
            <a:r>
              <a:rPr lang="en-US" b="1" dirty="0" smtClean="0"/>
              <a:t>PEOPLE </a:t>
            </a:r>
            <a:r>
              <a:rPr lang="en-US" b="1" dirty="0" smtClean="0"/>
              <a:t>SUFFER FROM </a:t>
            </a:r>
            <a:r>
              <a:rPr lang="en-US" b="1" dirty="0" smtClean="0"/>
              <a:t>TERRORISTIC ACTS </a:t>
            </a:r>
            <a:endParaRPr lang="ru-RU" b="1" dirty="0"/>
          </a:p>
        </p:txBody>
      </p:sp>
      <p:pic>
        <p:nvPicPr>
          <p:cNvPr id="4101" name="Picture 5" descr="D:\школа\проект Гиляна\на презентацию\8FF0417C98F5DCC580D321CEC06A6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642918"/>
            <a:ext cx="3795722" cy="23907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проект Гиляна\на презентацию\2010-03-29t174816z-277041287-gm1e63u04zy01-rtrmadp-3-russia-metro-bla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3929090" cy="2857512"/>
          </a:xfrm>
          <a:prstGeom prst="rect">
            <a:avLst/>
          </a:prstGeom>
          <a:noFill/>
        </p:spPr>
      </p:pic>
      <p:pic>
        <p:nvPicPr>
          <p:cNvPr id="1028" name="Picture 4" descr="http://mywebs.su/uploads/images/1/d/d/4/2/5f9c6ddd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3071810"/>
            <a:ext cx="5214974" cy="3643338"/>
          </a:xfrm>
          <a:prstGeom prst="rect">
            <a:avLst/>
          </a:prstGeom>
          <a:noFill/>
        </p:spPr>
      </p:pic>
      <p:pic>
        <p:nvPicPr>
          <p:cNvPr id="7" name="Рисунок 6" descr="3highres_0000040209790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3500438"/>
            <a:ext cx="3357586" cy="28575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0628" y="1285860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29.03.10. TRAGEDY IN THE MOSCOW METRO</a:t>
            </a:r>
            <a:endParaRPr lang="ru-RU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школа\проект Гиляна\на презентацию\07_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71942"/>
            <a:ext cx="3143272" cy="2643206"/>
          </a:xfrm>
          <a:prstGeom prst="rect">
            <a:avLst/>
          </a:prstGeom>
          <a:noFill/>
        </p:spPr>
      </p:pic>
      <p:pic>
        <p:nvPicPr>
          <p:cNvPr id="7" name="Рисунок 6" descr="акция Мы против терроризм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1000108"/>
            <a:ext cx="4286280" cy="2500330"/>
          </a:xfrm>
          <a:prstGeom prst="rect">
            <a:avLst/>
          </a:prstGeom>
        </p:spPr>
      </p:pic>
      <p:pic>
        <p:nvPicPr>
          <p:cNvPr id="20484" name="Picture 4" descr="http://img.nr2.ru/pict/arts1/r3/dop1/10/04/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000108"/>
            <a:ext cx="3810000" cy="2857500"/>
          </a:xfrm>
          <a:prstGeom prst="rect">
            <a:avLst/>
          </a:prstGeom>
          <a:noFill/>
        </p:spPr>
      </p:pic>
      <p:pic>
        <p:nvPicPr>
          <p:cNvPr id="20486" name="Picture 6" descr="http://t1.gstatic.com/images?q=tbn:shA5RxGMqqoxc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2786058"/>
            <a:ext cx="2381262" cy="2738453"/>
          </a:xfrm>
          <a:prstGeom prst="rect">
            <a:avLst/>
          </a:prstGeom>
          <a:noFill/>
        </p:spPr>
      </p:pic>
      <p:pic>
        <p:nvPicPr>
          <p:cNvPr id="20490" name="Picture 10" descr="http://www.molgvardia.ru/files/u104/_DSC035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3786190"/>
            <a:ext cx="4429156" cy="283844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785918" y="0"/>
            <a:ext cx="565943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NO TERRORISM</a:t>
            </a:r>
            <a:endParaRPr lang="ru-RU" sz="6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43240" y="5572140"/>
            <a:ext cx="15001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THE YOUTH IS AGAINST TERRORISM</a:t>
            </a:r>
            <a:endParaRPr lang="ru-RU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1265721259_0_914e_c844d3e3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500298" y="6286520"/>
            <a:ext cx="650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            WE HONOUR AND REMEMBER VICTIMS OF TERRORISM</a:t>
            </a:r>
            <a:endParaRPr lang="ru-RU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65</Words>
  <PresentationFormat>Экран (4:3)</PresentationFormat>
  <Paragraphs>18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24</cp:revision>
  <dcterms:modified xsi:type="dcterms:W3CDTF">2011-01-23T10:09:27Z</dcterms:modified>
</cp:coreProperties>
</file>