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87" r:id="rId16"/>
    <p:sldId id="279" r:id="rId17"/>
    <p:sldId id="280" r:id="rId18"/>
    <p:sldId id="281" r:id="rId19"/>
    <p:sldId id="282" r:id="rId20"/>
    <p:sldId id="266" r:id="rId21"/>
    <p:sldId id="28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80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B8B6-69E9-4737-9226-A80105A24C90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EF50-262C-41A3-A4AE-A5085A045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B8B6-69E9-4737-9226-A80105A24C90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EF50-262C-41A3-A4AE-A5085A045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B8B6-69E9-4737-9226-A80105A24C90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EF50-262C-41A3-A4AE-A5085A045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B8B6-69E9-4737-9226-A80105A24C90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EF50-262C-41A3-A4AE-A5085A045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B8B6-69E9-4737-9226-A80105A24C90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EF50-262C-41A3-A4AE-A5085A045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B8B6-69E9-4737-9226-A80105A24C90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EF50-262C-41A3-A4AE-A5085A045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B8B6-69E9-4737-9226-A80105A24C90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EF50-262C-41A3-A4AE-A5085A045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B8B6-69E9-4737-9226-A80105A24C90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EF50-262C-41A3-A4AE-A5085A045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B8B6-69E9-4737-9226-A80105A24C90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EF50-262C-41A3-A4AE-A5085A045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B8B6-69E9-4737-9226-A80105A24C90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EF50-262C-41A3-A4AE-A5085A045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B8B6-69E9-4737-9226-A80105A24C90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EF50-262C-41A3-A4AE-A5085A045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B8B6-69E9-4737-9226-A80105A24C90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7EF50-262C-41A3-A4AE-A5085A045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img0.liveinternet.ru/images/attach/c/0/31/573/31573328_1_Doroga_v_les.jpg" TargetMode="External"/><Relationship Id="rId3" Type="http://schemas.openxmlformats.org/officeDocument/2006/relationships/hyperlink" Target="http://www.admin.gorod.tomsk.ru/uploads/40635/1254289790/1.jpg" TargetMode="External"/><Relationship Id="rId7" Type="http://schemas.openxmlformats.org/officeDocument/2006/relationships/hyperlink" Target="http://img0.liveinternet.ru/images/attach/c/0/31/573/31573221_1_Park.jpg" TargetMode="External"/><Relationship Id="rId12" Type="http://schemas.openxmlformats.org/officeDocument/2006/relationships/hyperlink" Target="http://img1.liveinternet.ru/images/attach/c/0/31/573/31573482_1_Parkovaya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1.liveinternet.ru/images/attach/c/0/31/573/31573198_1_Gulyaya_po_lesu.jpg" TargetMode="External"/><Relationship Id="rId11" Type="http://schemas.openxmlformats.org/officeDocument/2006/relationships/hyperlink" Target="http://img0.liveinternet.ru/images/attach/c/0/31/573/31573436_1_Listopad.jpg" TargetMode="External"/><Relationship Id="rId5" Type="http://schemas.openxmlformats.org/officeDocument/2006/relationships/hyperlink" Target="http://img1.liveinternet.ru/images/attach/c/0/31/573/31573134_1_Gribnaya_pora.jpg" TargetMode="External"/><Relationship Id="rId10" Type="http://schemas.openxmlformats.org/officeDocument/2006/relationships/hyperlink" Target="http://img0.liveinternet.ru/images/attach/c/0/31/573/31573400_1_Kray_ozyor.jpg" TargetMode="External"/><Relationship Id="rId4" Type="http://schemas.openxmlformats.org/officeDocument/2006/relationships/hyperlink" Target="http://img0.liveinternet.ru/images/attach/c/0/31/573/31573104_1_Beryozovuyy_bereg.jpg" TargetMode="External"/><Relationship Id="rId9" Type="http://schemas.openxmlformats.org/officeDocument/2006/relationships/hyperlink" Target="http://img0.liveinternet.ru/images/attach/c/0/31/573/31573368_1_Pozolota.jpg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artnow.ru/img/468000/468168.jpg" TargetMode="External"/><Relationship Id="rId3" Type="http://schemas.openxmlformats.org/officeDocument/2006/relationships/hyperlink" Target="http://img0.liveinternet.ru/images/attach/c/0/31/573/31573505_1_Po_krayu.jpg" TargetMode="External"/><Relationship Id="rId7" Type="http://schemas.openxmlformats.org/officeDocument/2006/relationships/hyperlink" Target="http://img0.liveinternet.ru/images/attach/c/0/31/573/31573613_1_Staruyy_park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g1.liveinternet.ru/images/attach/c/0/31/573/31573599_1_Porogi.jpg" TargetMode="External"/><Relationship Id="rId5" Type="http://schemas.openxmlformats.org/officeDocument/2006/relationships/hyperlink" Target="http://img1.liveinternet.ru/images/attach/c/0/31/573/31573578_1_Staruyy_park_osenyu.jpg" TargetMode="External"/><Relationship Id="rId4" Type="http://schemas.openxmlformats.org/officeDocument/2006/relationships/hyperlink" Target="http://img1.liveinternet.ru/images/attach/c/0/31/573/31573526_1_Rotonda.jpg" TargetMode="External"/></Relationships>
</file>

<file path=ppt/slides/_rels/slide3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3511" y="0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08720"/>
            <a:ext cx="7416824" cy="53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87624" y="980728"/>
            <a:ext cx="29731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Осенние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пейзажи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5661248"/>
            <a:ext cx="7344816" cy="64633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Художник  </a:t>
            </a:r>
            <a:r>
              <a:rPr lang="ru-RU" sz="3600" b="1" dirty="0" err="1" smtClean="0">
                <a:solidFill>
                  <a:srgbClr val="00B0F0"/>
                </a:solidFill>
              </a:rPr>
              <a:t>Былич</a:t>
            </a:r>
            <a:r>
              <a:rPr lang="ru-RU" sz="2800" b="1" dirty="0" smtClean="0">
                <a:solidFill>
                  <a:srgbClr val="00B0F0"/>
                </a:solidFill>
              </a:rPr>
              <a:t> </a:t>
            </a:r>
            <a:r>
              <a:rPr lang="ru-RU" sz="2800" b="1" dirty="0" smtClean="0">
                <a:solidFill>
                  <a:srgbClr val="00B0F0"/>
                </a:solidFill>
              </a:rPr>
              <a:t>  Александр </a:t>
            </a:r>
            <a:r>
              <a:rPr lang="ru-RU" sz="2800" b="1" dirty="0" smtClean="0">
                <a:solidFill>
                  <a:srgbClr val="00B0F0"/>
                </a:solidFill>
              </a:rPr>
              <a:t>Леонидович</a:t>
            </a:r>
            <a:endParaRPr lang="ru-RU" sz="28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0" y="908720"/>
            <a:ext cx="66675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95936" y="5805264"/>
            <a:ext cx="1119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Позолота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0" y="928688"/>
            <a:ext cx="66675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067944" y="5877272"/>
            <a:ext cx="1192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Край озёр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3511" y="0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0" y="1038225"/>
            <a:ext cx="66675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23928" y="5805264"/>
            <a:ext cx="1138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Листопад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013" y="1209675"/>
            <a:ext cx="66579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779912" y="5661248"/>
            <a:ext cx="114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Парковая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0" y="928688"/>
            <a:ext cx="66675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139952" y="5877272"/>
            <a:ext cx="1031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По краю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052736"/>
            <a:ext cx="66579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851920" y="5589240"/>
            <a:ext cx="1014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Ротонда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013" y="1190625"/>
            <a:ext cx="665797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347864" y="5733256"/>
            <a:ext cx="2255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Старый парк осенью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0" y="1033463"/>
            <a:ext cx="66675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139952" y="5805264"/>
            <a:ext cx="910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Пороги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013" y="1095375"/>
            <a:ext cx="665797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707904" y="5733256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Старый парк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124991" y="0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19458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5004048" y="2276872"/>
            <a:ext cx="3024336" cy="330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99592" y="908720"/>
            <a:ext cx="7488832" cy="1323439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dirty="0" lang="ru-RU" smtClean="0" sz="4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Художник </a:t>
            </a:r>
            <a:r>
              <a:rPr b="1" cap="none" dirty="0" err="1" lang="ru-RU" smtClean="0" spc="0" sz="4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Былич</a:t>
            </a:r>
            <a:endParaRPr b="1" cap="none" dirty="0" lang="ru-RU" smtClean="0" spc="0" sz="40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b="1" dirty="0" lang="ru-RU" smtClean="0" sz="4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Александр </a:t>
            </a:r>
            <a:r>
              <a:rPr b="1" cap="none" dirty="0" lang="ru-RU" smtClean="0" spc="0" sz="4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Леонидович</a:t>
            </a:r>
            <a:endParaRPr b="1" cap="none" dirty="0" lang="ru-RU" spc="0" sz="40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2276872"/>
            <a:ext cx="47525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0000">
              <a:buFont charset="2" pitchFamily="2" typeface="Wingdings"/>
              <a:buChar char="¯"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Родился 14 декабря 1971 г.</a:t>
            </a:r>
          </a:p>
          <a:p>
            <a:pPr marL="540000">
              <a:buFont charset="2" pitchFamily="2" typeface="Wingdings"/>
              <a:buChar char="¯"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Закончил художественную школу, учился и работал в рекламе.  Всю свою жизнь занимался живописью.</a:t>
            </a:r>
          </a:p>
          <a:p>
            <a:pPr marL="540000">
              <a:buFont charset="2" pitchFamily="2" typeface="Wingdings"/>
              <a:buChar char="¯"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С одинаковым успехом работает в разных жанрах,    но любимой темой является городской пейзаж.</a:t>
            </a:r>
          </a:p>
          <a:p>
            <a:pPr marL="540000">
              <a:buFont charset="2" pitchFamily="2" typeface="Wingdings"/>
              <a:buChar char="¯"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Живёт в Гродно (Беларусь).</a:t>
            </a:r>
            <a:endParaRPr dirty="0" lang="ru-RU" sz="24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836712"/>
            <a:ext cx="702344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635896" y="5661248"/>
            <a:ext cx="1686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Осень золотая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74441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http://img1.liveinternet.ru/images/attach/c/0/31/573/31573287_1_Tishina.jpg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1628800"/>
            <a:ext cx="756084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http://www.admin.gorod.tomsk.ru/uploads/40635/1254289790/1.jpg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http://img0.liveinternet.ru/images/attach/c/0/31/573/31573104_1_Beryozovuyy_bereg.jpg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http://img1.liveinternet.ru/images/attach/c/0/31/573/31573134_1_Gribnaya_pora.jpg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http://img1.liveinternet.ru/images/attach/c/0/31/573/31573198_1_Gulyaya_po_lesu.jpg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http://img0.liveinternet.ru/images/attach/c/0/31/573/31573221_1_Park.jpg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http://img0.liveinternet.ru/images/attach/c/0/31/573/31573328_1_Doroga_v_les.jpg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http://img0.liveinternet.ru/images/attach/c/0/31/573/31573368_1_Pozolota.jpg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http://img0.liveinternet.ru/images/attach/c/0/31/573/31573400_1_Kray_ozyor.jpg</a:t>
            </a:r>
            <a:endParaRPr lang="ru-RU" dirty="0" smtClean="0"/>
          </a:p>
          <a:p>
            <a:r>
              <a:rPr lang="en-US" dirty="0" smtClean="0">
                <a:hlinkClick r:id="rId11"/>
              </a:rPr>
              <a:t>http://img0.liveinternet.ru/images/attach/c/0/31/573/31573436_1_Listopad.jpg</a:t>
            </a:r>
            <a:endParaRPr lang="ru-RU" dirty="0" smtClean="0"/>
          </a:p>
          <a:p>
            <a:r>
              <a:rPr lang="en-US" dirty="0" smtClean="0">
                <a:hlinkClick r:id="rId12"/>
              </a:rPr>
              <a:t>http://img1.liveinternet.ru/images/attach/c/0/31/573/31573482_1_Parkovaya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jpg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59391" y="836712"/>
            <a:ext cx="2669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Ресурсы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628800"/>
            <a:ext cx="734481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http://img0.liveinternet.ru/images/attach/c/0/31/573/31573505_1_Po_krayu.jpg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http://img1.liveinternet.ru/images/attach/c/0/31/573/31573526_1_Rotonda.jpg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http://img1.liveinternet.ru/images/attach/c/0/31/573/31573578_1_Staruyy_park_osenyu.jpg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http://img1.liveinternet.ru/images/attach/c/0/31/573/31573599_1_Porogi.jpg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http://img0.liveinternet.ru/images/attach/c/0/31/573/31573613_1_Staruyy_park.jpg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http://artnow.ru/img/468000/468168.jpg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836712"/>
            <a:ext cx="23914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Ресурсы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50008" y="5445224"/>
            <a:ext cx="457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71600" y="5157192"/>
            <a:ext cx="6726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Автор: Салимова Мадина Ганиятулловна,</a:t>
            </a:r>
          </a:p>
          <a:p>
            <a:pPr algn="ctr"/>
            <a:r>
              <a:rPr lang="ru-RU" dirty="0"/>
              <a:t>у</a:t>
            </a:r>
            <a:r>
              <a:rPr lang="ru-RU" dirty="0" smtClean="0"/>
              <a:t>читель русского языка и литературы</a:t>
            </a:r>
          </a:p>
          <a:p>
            <a:pPr algn="ctr"/>
            <a:r>
              <a:rPr lang="ru-RU" dirty="0"/>
              <a:t> </a:t>
            </a:r>
            <a:r>
              <a:rPr lang="ru-RU" dirty="0" smtClean="0"/>
              <a:t>МБОУ гимназии г.Сафоново Смоленской области</a:t>
            </a:r>
            <a:endParaRPr lang="ru-RU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4274" y="980728"/>
            <a:ext cx="6358086" cy="468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779912" y="5733256"/>
            <a:ext cx="1907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Берёзовый берег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0918" y="1052736"/>
            <a:ext cx="691947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851920" y="5661248"/>
            <a:ext cx="153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Грибная пора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908720"/>
            <a:ext cx="3332212" cy="4438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419872" y="5445224"/>
            <a:ext cx="2429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Золото соснового леса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980728"/>
            <a:ext cx="665797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851920" y="5733256"/>
            <a:ext cx="1521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Гуляя по лесу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8401" y="1196752"/>
            <a:ext cx="665797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11960" y="5589240"/>
            <a:ext cx="681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Парк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980728"/>
            <a:ext cx="6358086" cy="4768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067944" y="5733256"/>
            <a:ext cx="959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Тишина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991" y="-99392"/>
            <a:ext cx="9377511" cy="735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492896"/>
            <a:ext cx="39604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013" y="1009650"/>
            <a:ext cx="66579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23928" y="5805264"/>
            <a:ext cx="1456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Дорога в лес</a:t>
            </a:r>
            <a:endParaRPr lang="ru-RU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159</Words>
  <Application>Microsoft Office PowerPoint</Application>
  <PresentationFormat>Экран (4:3)</PresentationFormat>
  <Paragraphs>60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2</cp:revision>
  <dcterms:created xsi:type="dcterms:W3CDTF">2012-10-25T18:01:03Z</dcterms:created>
  <dcterms:modified xsi:type="dcterms:W3CDTF">2012-10-26T16:02:15Z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2071367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