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90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F7309-254D-42F1-B653-09FA90AE03F0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9B0F0-D325-4CDC-9B6A-A9960841A4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F7309-254D-42F1-B653-09FA90AE03F0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9B0F0-D325-4CDC-9B6A-A9960841A4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F7309-254D-42F1-B653-09FA90AE03F0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9B0F0-D325-4CDC-9B6A-A9960841A4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F7309-254D-42F1-B653-09FA90AE03F0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9B0F0-D325-4CDC-9B6A-A9960841A4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F7309-254D-42F1-B653-09FA90AE03F0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9B0F0-D325-4CDC-9B6A-A9960841A4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F7309-254D-42F1-B653-09FA90AE03F0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9B0F0-D325-4CDC-9B6A-A9960841A4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F7309-254D-42F1-B653-09FA90AE03F0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9B0F0-D325-4CDC-9B6A-A9960841A4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F7309-254D-42F1-B653-09FA90AE03F0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9B0F0-D325-4CDC-9B6A-A9960841A4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F7309-254D-42F1-B653-09FA90AE03F0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9B0F0-D325-4CDC-9B6A-A9960841A4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F7309-254D-42F1-B653-09FA90AE03F0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9B0F0-D325-4CDC-9B6A-A9960841A4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F7309-254D-42F1-B653-09FA90AE03F0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9B0F0-D325-4CDC-9B6A-A9960841A4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6F7309-254D-42F1-B653-09FA90AE03F0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C9B0F0-D325-4CDC-9B6A-A9960841A4A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X\Documents\разное\разные шаблоны\Фоны для презентаций. 105 штук\23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181"/>
            <a:ext cx="9144000" cy="68116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852936"/>
            <a:ext cx="7702624" cy="74751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Для самых маленьких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err="1" smtClean="0"/>
              <a:t>Курицина</a:t>
            </a:r>
            <a:r>
              <a:rPr lang="ru-RU" dirty="0" smtClean="0"/>
              <a:t> Нина Николаевна</a:t>
            </a:r>
            <a:endParaRPr lang="ru-RU" dirty="0"/>
          </a:p>
        </p:txBody>
      </p:sp>
      <p:pic>
        <p:nvPicPr>
          <p:cNvPr id="6146" name="Picture 2" descr="C:\Users\X\Desktop\858551-c3f86d4868d762bf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0"/>
            <a:ext cx="3744416" cy="3545632"/>
          </a:xfrm>
          <a:prstGeom prst="rect">
            <a:avLst/>
          </a:prstGeom>
          <a:noFill/>
        </p:spPr>
      </p:pic>
      <p:pic>
        <p:nvPicPr>
          <p:cNvPr id="6147" name="Picture 3" descr="C:\Users\X\Desktop\3015114-347c322fb2bc1a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0"/>
            <a:ext cx="3374132" cy="3573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X\Documents\разное\разные шаблоны\Фоны для презентаций. 105 штук\23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181"/>
            <a:ext cx="9144000" cy="68116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b="1" dirty="0" smtClean="0"/>
              <a:t>Осы </a:t>
            </a:r>
          </a:p>
          <a:p>
            <a:pPr algn="ctr">
              <a:buNone/>
            </a:pPr>
            <a:r>
              <a:rPr lang="ru-RU" dirty="0" smtClean="0"/>
              <a:t>Осы к осени желтее,</a:t>
            </a:r>
          </a:p>
          <a:p>
            <a:pPr algn="ctr">
              <a:buNone/>
            </a:pPr>
            <a:r>
              <a:rPr lang="ru-RU" dirty="0" err="1" smtClean="0"/>
              <a:t>Полосатее</a:t>
            </a:r>
            <a:r>
              <a:rPr lang="ru-RU" dirty="0" smtClean="0"/>
              <a:t> и злее.</a:t>
            </a:r>
          </a:p>
          <a:p>
            <a:pPr algn="ctr">
              <a:buNone/>
            </a:pPr>
            <a:r>
              <a:rPr lang="ru-RU" dirty="0" smtClean="0"/>
              <a:t>Видно бабушкин компот</a:t>
            </a:r>
          </a:p>
          <a:p>
            <a:pPr algn="ctr">
              <a:buNone/>
            </a:pPr>
            <a:r>
              <a:rPr lang="ru-RU" dirty="0" smtClean="0"/>
              <a:t>Им покоя не даёт.</a:t>
            </a:r>
          </a:p>
          <a:p>
            <a:pPr algn="ctr">
              <a:buNone/>
            </a:pPr>
            <a:r>
              <a:rPr lang="ru-RU" dirty="0" smtClean="0"/>
              <a:t>И варенье, и повидло</a:t>
            </a:r>
          </a:p>
          <a:p>
            <a:pPr algn="ctr">
              <a:buNone/>
            </a:pPr>
            <a:r>
              <a:rPr lang="ru-RU" dirty="0" smtClean="0"/>
              <a:t>Есть у нас, а им – обидно!</a:t>
            </a:r>
          </a:p>
          <a:p>
            <a:pPr algn="ctr">
              <a:buNone/>
            </a:pPr>
            <a:r>
              <a:rPr lang="ru-RU" b="1" dirty="0" smtClean="0"/>
              <a:t>Автор  Владимир Степанов.</a:t>
            </a:r>
            <a:endParaRPr lang="ru-RU" b="1" dirty="0"/>
          </a:p>
        </p:txBody>
      </p:sp>
      <p:pic>
        <p:nvPicPr>
          <p:cNvPr id="3074" name="Picture 2" descr="C:\Users\X\Desktop\pchel2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211960" cy="29969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X\Documents\разное\разные шаблоны\Фоны для презентаций. 105 штук\23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181"/>
            <a:ext cx="9144000" cy="68116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X\Desktop\3051417-3ab6980b40eb087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8640"/>
            <a:ext cx="8208912" cy="6264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X\Documents\разное\разные шаблоны\Фоны для презентаций. 105 штук\23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181"/>
            <a:ext cx="9144000" cy="68116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b="1" dirty="0" smtClean="0"/>
              <a:t>Лошадка</a:t>
            </a:r>
          </a:p>
          <a:p>
            <a:pPr algn="ctr">
              <a:buNone/>
            </a:pPr>
            <a:r>
              <a:rPr lang="ru-RU" dirty="0" smtClean="0"/>
              <a:t>Прокати, лошадка, нас</a:t>
            </a:r>
          </a:p>
          <a:p>
            <a:pPr algn="ctr">
              <a:buNone/>
            </a:pPr>
            <a:r>
              <a:rPr lang="ru-RU" dirty="0" smtClean="0"/>
              <a:t>Не один, а много раз.</a:t>
            </a:r>
          </a:p>
          <a:p>
            <a:pPr algn="ctr">
              <a:buNone/>
            </a:pPr>
            <a:r>
              <a:rPr lang="ru-RU" dirty="0" smtClean="0"/>
              <a:t>По деревне сделай круг</a:t>
            </a:r>
          </a:p>
          <a:p>
            <a:pPr algn="ctr">
              <a:buNone/>
            </a:pPr>
            <a:r>
              <a:rPr lang="ru-RU" dirty="0" smtClean="0"/>
              <a:t>И ступай пастись на луг.</a:t>
            </a:r>
            <a:endParaRPr lang="ru-RU" dirty="0"/>
          </a:p>
        </p:txBody>
      </p:sp>
      <p:pic>
        <p:nvPicPr>
          <p:cNvPr id="1026" name="Picture 2" descr="C:\Users\X\Desktop\3363901-65cecdf415db23d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0"/>
            <a:ext cx="4562475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X\Documents\разное\разные шаблоны\Фоны для презентаций. 105 штук\23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181"/>
            <a:ext cx="9144000" cy="68116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b="1" dirty="0" smtClean="0"/>
              <a:t>Поросята </a:t>
            </a:r>
          </a:p>
          <a:p>
            <a:pPr algn="ctr">
              <a:buNone/>
            </a:pPr>
            <a:r>
              <a:rPr lang="ru-RU" dirty="0" smtClean="0"/>
              <a:t>Поросята голосят:</a:t>
            </a:r>
          </a:p>
          <a:p>
            <a:pPr algn="ctr">
              <a:buNone/>
            </a:pPr>
            <a:r>
              <a:rPr lang="ru-RU" dirty="0" smtClean="0"/>
              <a:t>Накормите поросят.</a:t>
            </a:r>
          </a:p>
          <a:p>
            <a:pPr algn="ctr">
              <a:buNone/>
            </a:pPr>
            <a:r>
              <a:rPr lang="ru-RU" dirty="0" smtClean="0"/>
              <a:t>Разве плохо из корыта</a:t>
            </a:r>
          </a:p>
          <a:p>
            <a:pPr algn="ctr">
              <a:buNone/>
            </a:pPr>
            <a:r>
              <a:rPr lang="ru-RU" dirty="0" smtClean="0"/>
              <a:t>Отрубей поесть досыта?</a:t>
            </a:r>
            <a:endParaRPr lang="ru-RU" dirty="0"/>
          </a:p>
        </p:txBody>
      </p:sp>
      <p:pic>
        <p:nvPicPr>
          <p:cNvPr id="4098" name="Picture 2" descr="C:\Users\X\Desktop\3599942-fde066a65ba738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0"/>
            <a:ext cx="4572000" cy="3381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X\Documents\разное\разные шаблоны\Фоны для презентаций. 105 штук\23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181"/>
            <a:ext cx="9144000" cy="68116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b="1" dirty="0" smtClean="0"/>
              <a:t>Утята </a:t>
            </a:r>
          </a:p>
          <a:p>
            <a:pPr algn="ctr">
              <a:buNone/>
            </a:pPr>
            <a:r>
              <a:rPr lang="ru-RU" dirty="0" smtClean="0"/>
              <a:t>От рассвета до заката</a:t>
            </a:r>
          </a:p>
          <a:p>
            <a:pPr algn="ctr">
              <a:buNone/>
            </a:pPr>
            <a:r>
              <a:rPr lang="ru-RU" dirty="0" smtClean="0"/>
              <a:t>В речке плавают утята.</a:t>
            </a:r>
          </a:p>
          <a:p>
            <a:pPr algn="ctr">
              <a:buNone/>
            </a:pPr>
            <a:r>
              <a:rPr lang="ru-RU" dirty="0" smtClean="0"/>
              <a:t>Не смотрите, что мальцы,-</a:t>
            </a:r>
          </a:p>
          <a:p>
            <a:pPr algn="ctr">
              <a:buNone/>
            </a:pPr>
            <a:r>
              <a:rPr lang="ru-RU" dirty="0" smtClean="0"/>
              <a:t>Настоящие пловцы.</a:t>
            </a:r>
            <a:endParaRPr lang="ru-RU" dirty="0"/>
          </a:p>
        </p:txBody>
      </p:sp>
      <p:pic>
        <p:nvPicPr>
          <p:cNvPr id="1026" name="Picture 2" descr="C:\Users\X\Desktop\1700953-578a837640d0b3f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0"/>
            <a:ext cx="4572000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X\Documents\разное\разные шаблоны\Фоны для презентаций. 105 штук\23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181"/>
            <a:ext cx="9144000" cy="68116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b="1" dirty="0" smtClean="0"/>
              <a:t>Барашек</a:t>
            </a:r>
          </a:p>
          <a:p>
            <a:pPr algn="ctr">
              <a:buNone/>
            </a:pPr>
            <a:r>
              <a:rPr lang="ru-RU" dirty="0" smtClean="0"/>
              <a:t>Подстригается барашек,</a:t>
            </a:r>
          </a:p>
          <a:p>
            <a:pPr algn="ctr">
              <a:buNone/>
            </a:pPr>
            <a:r>
              <a:rPr lang="ru-RU" dirty="0" smtClean="0"/>
              <a:t>Не жалеет он кудряшек.</a:t>
            </a:r>
          </a:p>
          <a:p>
            <a:pPr algn="ctr">
              <a:buNone/>
            </a:pPr>
            <a:r>
              <a:rPr lang="ru-RU" dirty="0" smtClean="0"/>
              <a:t>Знает: надо подождать,</a:t>
            </a:r>
          </a:p>
          <a:p>
            <a:pPr algn="ctr">
              <a:buNone/>
            </a:pPr>
            <a:r>
              <a:rPr lang="ru-RU" dirty="0" smtClean="0"/>
              <a:t>Кудри вырастут опять.</a:t>
            </a:r>
            <a:endParaRPr lang="ru-RU" dirty="0"/>
          </a:p>
        </p:txBody>
      </p:sp>
      <p:pic>
        <p:nvPicPr>
          <p:cNvPr id="5122" name="Picture 2" descr="C:\Users\X\Desktop\wivotnie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0"/>
            <a:ext cx="5616624" cy="32129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X\Documents\разное\разные шаблоны\Фоны для презентаций. 105 штук\23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181"/>
            <a:ext cx="9144000" cy="68116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b="1" dirty="0" smtClean="0"/>
              <a:t>Корова </a:t>
            </a:r>
          </a:p>
          <a:p>
            <a:pPr algn="ctr">
              <a:buNone/>
            </a:pPr>
            <a:r>
              <a:rPr lang="ru-RU" dirty="0" smtClean="0"/>
              <a:t>Ходит Зорька по лугам,</a:t>
            </a:r>
          </a:p>
          <a:p>
            <a:pPr algn="ctr">
              <a:buNone/>
            </a:pPr>
            <a:r>
              <a:rPr lang="ru-RU" dirty="0" smtClean="0"/>
              <a:t>Молока приносит нам.</a:t>
            </a:r>
          </a:p>
          <a:p>
            <a:pPr algn="ctr">
              <a:buNone/>
            </a:pPr>
            <a:r>
              <a:rPr lang="ru-RU" dirty="0" smtClean="0"/>
              <a:t>Жить бы Зорьке в терему,</a:t>
            </a:r>
          </a:p>
          <a:p>
            <a:pPr algn="ctr">
              <a:buNone/>
            </a:pPr>
            <a:r>
              <a:rPr lang="ru-RU" dirty="0" smtClean="0"/>
              <a:t>А она – в хлеву…  </a:t>
            </a:r>
            <a:r>
              <a:rPr lang="ru-RU" dirty="0" err="1" smtClean="0"/>
              <a:t>Му-му</a:t>
            </a:r>
            <a:r>
              <a:rPr lang="ru-RU" dirty="0" smtClean="0"/>
              <a:t>!</a:t>
            </a:r>
            <a:endParaRPr lang="ru-RU" dirty="0"/>
          </a:p>
        </p:txBody>
      </p:sp>
      <p:pic>
        <p:nvPicPr>
          <p:cNvPr id="2050" name="Picture 2" descr="C:\Users\X\Desktop\2229018-3eb950d8de2ce2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0"/>
            <a:ext cx="4562475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X\Documents\разное\разные шаблоны\Фоны для презентаций. 105 штук\23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181"/>
            <a:ext cx="9144000" cy="68116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/>
          </a:p>
          <a:p>
            <a:pPr algn="ctr">
              <a:buNone/>
            </a:pPr>
            <a:r>
              <a:rPr lang="ru-RU" b="1" dirty="0" smtClean="0"/>
              <a:t>               Козленок</a:t>
            </a:r>
          </a:p>
          <a:p>
            <a:pPr algn="ctr">
              <a:buNone/>
            </a:pPr>
            <a:r>
              <a:rPr lang="ru-RU" dirty="0" smtClean="0"/>
              <a:t>У козы растёт ребенок –</a:t>
            </a:r>
          </a:p>
          <a:p>
            <a:pPr algn="ctr">
              <a:buNone/>
            </a:pPr>
            <a:r>
              <a:rPr lang="ru-RU" dirty="0" smtClean="0"/>
              <a:t>Белый маленький козлёнок.</a:t>
            </a:r>
          </a:p>
          <a:p>
            <a:pPr algn="ctr">
              <a:buNone/>
            </a:pPr>
            <a:r>
              <a:rPr lang="ru-RU" dirty="0" smtClean="0"/>
              <a:t>Пьёт козлёнок молоко</a:t>
            </a:r>
          </a:p>
          <a:p>
            <a:pPr algn="ctr">
              <a:buNone/>
            </a:pPr>
            <a:r>
              <a:rPr lang="ru-RU" dirty="0" smtClean="0"/>
              <a:t>И не ходит далеко:</a:t>
            </a:r>
          </a:p>
          <a:p>
            <a:pPr algn="ctr">
              <a:buNone/>
            </a:pPr>
            <a:r>
              <a:rPr lang="ru-RU" dirty="0" smtClean="0"/>
              <a:t>Не окрепли ножки,</a:t>
            </a:r>
          </a:p>
          <a:p>
            <a:pPr algn="ctr">
              <a:buNone/>
            </a:pPr>
            <a:r>
              <a:rPr lang="ru-RU" dirty="0" smtClean="0"/>
              <a:t> Не пробились рожки</a:t>
            </a:r>
            <a:endParaRPr lang="ru-RU" dirty="0"/>
          </a:p>
        </p:txBody>
      </p:sp>
      <p:pic>
        <p:nvPicPr>
          <p:cNvPr id="2050" name="Picture 2" descr="C:\Users\X\Desktop\4241866-12f4b97741fa46f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427984" cy="32129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X\Documents\разное\разные шаблоны\Фоны для презентаций. 105 штук\23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181"/>
            <a:ext cx="9144000" cy="68116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b="1" dirty="0" smtClean="0"/>
              <a:t>Петух </a:t>
            </a:r>
          </a:p>
          <a:p>
            <a:pPr algn="ctr">
              <a:buNone/>
            </a:pPr>
            <a:r>
              <a:rPr lang="ru-RU" dirty="0" smtClean="0"/>
              <a:t>Далеко петух заметен,</a:t>
            </a:r>
          </a:p>
          <a:p>
            <a:pPr algn="ctr">
              <a:buNone/>
            </a:pPr>
            <a:r>
              <a:rPr lang="ru-RU" dirty="0" smtClean="0"/>
              <a:t>Всей деревне он приметен:</a:t>
            </a:r>
          </a:p>
          <a:p>
            <a:pPr algn="ctr">
              <a:buNone/>
            </a:pPr>
            <a:r>
              <a:rPr lang="ru-RU" dirty="0" smtClean="0"/>
              <a:t>С гребешка до самых шпор</a:t>
            </a:r>
          </a:p>
          <a:p>
            <a:pPr algn="ctr">
              <a:buNone/>
            </a:pPr>
            <a:r>
              <a:rPr lang="ru-RU" dirty="0" smtClean="0"/>
              <a:t>Не петух, а светофор.</a:t>
            </a:r>
            <a:endParaRPr lang="ru-RU" dirty="0"/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0"/>
            <a:ext cx="4248150" cy="3356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X\Documents\разное\разные шаблоны\Фоны для презентаций. 105 штук\23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181"/>
            <a:ext cx="9144000" cy="68116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b="1" dirty="0" smtClean="0"/>
              <a:t>Ёжик и дождик</a:t>
            </a:r>
          </a:p>
          <a:p>
            <a:pPr algn="ctr">
              <a:buNone/>
            </a:pPr>
            <a:r>
              <a:rPr lang="ru-RU" dirty="0" smtClean="0"/>
              <a:t>Дождик льёт как из ведра,</a:t>
            </a:r>
          </a:p>
          <a:p>
            <a:pPr algn="ctr">
              <a:buNone/>
            </a:pPr>
            <a:r>
              <a:rPr lang="ru-RU" dirty="0" smtClean="0"/>
              <a:t>Видно, на небе дыра</a:t>
            </a:r>
          </a:p>
          <a:p>
            <a:pPr algn="ctr">
              <a:buNone/>
            </a:pPr>
            <a:r>
              <a:rPr lang="ru-RU" dirty="0" smtClean="0"/>
              <a:t>Что ты, ёж, сидишь без толку?</a:t>
            </a:r>
          </a:p>
          <a:p>
            <a:pPr algn="ctr">
              <a:buNone/>
            </a:pPr>
            <a:r>
              <a:rPr lang="ru-RU" dirty="0" smtClean="0"/>
              <a:t>Доставай скорей иголку.</a:t>
            </a:r>
          </a:p>
          <a:p>
            <a:pPr algn="ctr">
              <a:buNone/>
            </a:pPr>
            <a:r>
              <a:rPr lang="ru-RU" dirty="0" smtClean="0"/>
              <a:t>По тропинке в горку топай,</a:t>
            </a:r>
          </a:p>
          <a:p>
            <a:pPr algn="ctr">
              <a:buNone/>
            </a:pPr>
            <a:r>
              <a:rPr lang="ru-RU" dirty="0" smtClean="0"/>
              <a:t>Дырку на небе заштопай.</a:t>
            </a:r>
            <a:endParaRPr lang="ru-RU" dirty="0"/>
          </a:p>
        </p:txBody>
      </p:sp>
      <p:pic>
        <p:nvPicPr>
          <p:cNvPr id="4098" name="Picture 2" descr="C:\Users\X\Desktop\2803761-6546115b870f3208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0"/>
            <a:ext cx="4352926" cy="28529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</TotalTime>
  <Words>224</Words>
  <Application>Microsoft Office PowerPoint</Application>
  <PresentationFormat>Экран (4:3)</PresentationFormat>
  <Paragraphs>86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  Для самых маленьких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Для самых маленьких</dc:title>
  <dc:creator>X</dc:creator>
  <cp:lastModifiedBy>X</cp:lastModifiedBy>
  <cp:revision>10</cp:revision>
  <dcterms:created xsi:type="dcterms:W3CDTF">2014-03-28T19:00:26Z</dcterms:created>
  <dcterms:modified xsi:type="dcterms:W3CDTF">2014-03-29T07:43:33Z</dcterms:modified>
</cp:coreProperties>
</file>