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57" r:id="rId4"/>
    <p:sldId id="260" r:id="rId5"/>
    <p:sldId id="271" r:id="rId6"/>
    <p:sldId id="272" r:id="rId7"/>
    <p:sldId id="259" r:id="rId8"/>
    <p:sldId id="258" r:id="rId9"/>
    <p:sldId id="264" r:id="rId10"/>
    <p:sldId id="262" r:id="rId11"/>
    <p:sldId id="265" r:id="rId12"/>
    <p:sldId id="266" r:id="rId13"/>
    <p:sldId id="268" r:id="rId14"/>
    <p:sldId id="269" r:id="rId15"/>
    <p:sldId id="274" r:id="rId16"/>
    <p:sldId id="275" r:id="rId17"/>
    <p:sldId id="298" r:id="rId18"/>
    <p:sldId id="276" r:id="rId19"/>
    <p:sldId id="277" r:id="rId20"/>
    <p:sldId id="278" r:id="rId21"/>
    <p:sldId id="279" r:id="rId22"/>
    <p:sldId id="280" r:id="rId23"/>
    <p:sldId id="287" r:id="rId24"/>
    <p:sldId id="281" r:id="rId25"/>
    <p:sldId id="288" r:id="rId26"/>
    <p:sldId id="286" r:id="rId27"/>
    <p:sldId id="289" r:id="rId28"/>
    <p:sldId id="290" r:id="rId29"/>
    <p:sldId id="291" r:id="rId30"/>
    <p:sldId id="292" r:id="rId31"/>
    <p:sldId id="293" r:id="rId32"/>
    <p:sldId id="294" r:id="rId33"/>
    <p:sldId id="303" r:id="rId34"/>
    <p:sldId id="295" r:id="rId35"/>
    <p:sldId id="302" r:id="rId36"/>
    <p:sldId id="305" r:id="rId37"/>
    <p:sldId id="296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4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9BADC6-D30F-428F-8FFE-1DD97FFDF9C4}" type="datetimeFigureOut">
              <a:rPr lang="ru-RU"/>
              <a:pPr>
                <a:defRPr/>
              </a:pPr>
              <a:t>12.04.2009</a:t>
            </a:fld>
            <a:endParaRPr lang="ru-RU" dirty="0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6B073-EF7A-4A10-9C8E-846271FE46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A8017B-D56D-403A-9270-6973C2935D60}" type="datetimeFigureOut">
              <a:rPr lang="ru-RU"/>
              <a:pPr>
                <a:defRPr/>
              </a:pPr>
              <a:t>12.04.2009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784C1-D600-449D-A800-9154688DF87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7B641-658E-4FCA-86D5-D96EDF2EC5CD}" type="datetimeFigureOut">
              <a:rPr lang="ru-RU"/>
              <a:pPr>
                <a:defRPr/>
              </a:pPr>
              <a:t>12.04.2009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4FD03-A065-471B-9FC9-D935AA635DA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552007-1A67-4088-9493-50C7EDCCABC7}" type="datetimeFigureOut">
              <a:rPr lang="ru-RU"/>
              <a:pPr>
                <a:defRPr/>
              </a:pPr>
              <a:t>12.04.2009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8EBEC-BFC0-4BD4-9A57-C6A034C510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AA67F-45B5-4251-8FC9-A2FFC7046671}" type="datetimeFigureOut">
              <a:rPr lang="ru-RU"/>
              <a:pPr>
                <a:defRPr/>
              </a:pPr>
              <a:t>12.04.2009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259D7-D7B0-4FE2-B287-4EA51AB912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D9223-7285-4E30-8791-6C215A1A0010}" type="datetimeFigureOut">
              <a:rPr lang="ru-RU"/>
              <a:pPr>
                <a:defRPr/>
              </a:pPr>
              <a:t>12.04.2009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2AA52-49D7-4E14-8BB1-CDEFE659D4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69E7F-E73E-44E1-AA88-CF14CDE184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401AA-5A55-4D09-91A2-EADB0C35ED16}" type="datetimeFigureOut">
              <a:rPr lang="ru-RU"/>
              <a:pPr>
                <a:defRPr/>
              </a:pPr>
              <a:t>12.04.2009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5B89E-620F-4C40-B940-DFE7B3A51074}" type="datetimeFigureOut">
              <a:rPr lang="ru-RU"/>
              <a:pPr>
                <a:defRPr/>
              </a:pPr>
              <a:t>12.04.2009</a:t>
            </a:fld>
            <a:endParaRPr lang="ru-RU" dirty="0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6F9E45-0B83-4F47-AC83-017C8D641A9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15913C-A521-499D-8C37-5E864FE4D512}" type="datetimeFigureOut">
              <a:rPr lang="ru-RU"/>
              <a:pPr>
                <a:defRPr/>
              </a:pPr>
              <a:t>12.04.2009</a:t>
            </a:fld>
            <a:endParaRPr lang="ru-RU" dirty="0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C6E14-5610-489B-AB17-DE6A4D6ACB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80FBA-F529-42B5-BCF0-7B354D113C22}" type="datetimeFigureOut">
              <a:rPr lang="ru-RU"/>
              <a:pPr>
                <a:defRPr/>
              </a:pPr>
              <a:t>12.04.2009</a:t>
            </a:fld>
            <a:endParaRPr lang="ru-RU" dirty="0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CD1F9-25F1-4848-8FA7-CF84C3CFE21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18CEB6-65AC-4CFD-AF0E-63AF6B689E29}" type="datetimeFigureOut">
              <a:rPr lang="ru-RU"/>
              <a:pPr>
                <a:defRPr/>
              </a:pPr>
              <a:t>12.04.2009</a:t>
            </a:fld>
            <a:endParaRPr lang="ru-RU" dirty="0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26696-D4A4-488A-970C-CC494253F39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762246C6-F4A9-4219-B52A-BDC4C007B63A}" type="datetimeFigureOut">
              <a:rPr lang="ru-RU"/>
              <a:pPr>
                <a:defRPr/>
              </a:pPr>
              <a:t>12.04.2009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11278EA-3A50-4C9F-BED1-B55B19DB4ED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74" r:id="rId5"/>
    <p:sldLayoutId id="2147483669" r:id="rId6"/>
    <p:sldLayoutId id="2147483668" r:id="rId7"/>
    <p:sldLayoutId id="2147483675" r:id="rId8"/>
    <p:sldLayoutId id="2147483676" r:id="rId9"/>
    <p:sldLayoutId id="2147483667" r:id="rId10"/>
    <p:sldLayoutId id="2147483666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7200" y="3700463"/>
            <a:ext cx="8305800" cy="11430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Тимофеев </a:t>
            </a:r>
            <a:r>
              <a:rPr lang="ru-RU" smtClean="0"/>
              <a:t>Михаил Аркадьевич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8000" b="1" i="1" smtClean="0"/>
              <a:t>Цивилизации Востока</a:t>
            </a:r>
            <a:endParaRPr lang="ru-RU" sz="80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2530" name="Picture 2" descr="C:\Documents and Settings\михаил\Мои документы\улицы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214313"/>
            <a:ext cx="8143875" cy="6143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554" name="Picture 2" descr="C:\Documents and Settings\михаил\Мои документы\улицы пекина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285750"/>
            <a:ext cx="8286750" cy="6286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78" name="Picture 2" descr="C:\Documents and Settings\михаил\Мои документы\улицы пекин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285750"/>
            <a:ext cx="8143875" cy="6215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5602" name="Picture 2" descr="C:\Documents and Settings\михаил\Мои документы\парковка велосипедов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214313"/>
            <a:ext cx="8143875" cy="63579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Занимает территорию полуострова Индостан и соседние регионы.</a:t>
            </a:r>
          </a:p>
          <a:p>
            <a:r>
              <a:rPr lang="ru-RU" smtClean="0"/>
              <a:t>Ядром цивилизации является каста.</a:t>
            </a:r>
          </a:p>
          <a:p>
            <a:r>
              <a:rPr lang="ru-RU" smtClean="0"/>
              <a:t> </a:t>
            </a:r>
            <a:r>
              <a:rPr lang="ru-RU" b="1" u="sng" smtClean="0"/>
              <a:t>каста </a:t>
            </a:r>
            <a:r>
              <a:rPr lang="ru-RU" smtClean="0"/>
              <a:t>– обособленная группа людей, связанная происхождением и правовым положением своих членов.</a:t>
            </a:r>
          </a:p>
          <a:p>
            <a:r>
              <a:rPr lang="ru-RU" smtClean="0"/>
              <a:t>В основе индуизма лежит учение о переселении душ.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i="1" smtClean="0"/>
              <a:t>Индуистская цивилизация</a:t>
            </a:r>
            <a:endParaRPr lang="ru-RU" sz="48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mtClean="0"/>
              <a:t>Золотой храм в Амритсаре</a:t>
            </a:r>
            <a:endParaRPr lang="ru-RU"/>
          </a:p>
        </p:txBody>
      </p:sp>
      <p:pic>
        <p:nvPicPr>
          <p:cNvPr id="27650" name="Picture 3" descr="C:\Documents and Settings\михаил\Мои документы\индуизм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627313" y="1412875"/>
            <a:ext cx="4032250" cy="52149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Documents and Settings\михаил\Мои документы\инд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08175" y="260350"/>
            <a:ext cx="5400675" cy="63579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i="1" smtClean="0"/>
              <a:t>Священное животное Индии</a:t>
            </a:r>
            <a:endParaRPr lang="ru-RU" sz="4400" b="1" i="1"/>
          </a:p>
        </p:txBody>
      </p:sp>
      <p:pic>
        <p:nvPicPr>
          <p:cNvPr id="29698" name="Picture 2" descr="C:\Documents and Settings\михаил\Мои документы\india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428750"/>
            <a:ext cx="8143875" cy="5000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Documents and Settings\михаил\Мои документы\инд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08175" y="260350"/>
            <a:ext cx="5799138" cy="64293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mtClean="0"/>
              <a:t>Древнее учение «Йога»</a:t>
            </a:r>
            <a:endParaRPr lang="ru-RU"/>
          </a:p>
        </p:txBody>
      </p:sp>
      <p:pic>
        <p:nvPicPr>
          <p:cNvPr id="31746" name="Picture 2" descr="C:\Documents and Settings\михаил\Мои документы\инд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24075" y="1412875"/>
            <a:ext cx="4824413" cy="49291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dist"/>
            <a:r>
              <a:rPr lang="ru-RU" sz="3200" b="1" smtClean="0"/>
              <a:t>Китайско – конфуцианская цивилизация сформировалась в бассейне реки Хуанхэ в пределах Великой Китайской равнины.</a:t>
            </a:r>
          </a:p>
          <a:p>
            <a:pPr algn="dist"/>
            <a:r>
              <a:rPr lang="ru-RU" sz="3200" b="1" smtClean="0"/>
              <a:t>В ее основе учение Конфуция, согласно которому судьба человека определяется небом, младший должен безропотно подчиняться старшему, нижестоящий – вышестоящему.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219200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i="1" smtClean="0"/>
              <a:t>Китайско – конфуцианская цивилизация</a:t>
            </a:r>
            <a:endParaRPr lang="ru-RU" sz="40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smtClean="0"/>
              <a:t>Свадебный обряд</a:t>
            </a:r>
            <a:endParaRPr lang="ru-RU" b="1"/>
          </a:p>
        </p:txBody>
      </p:sp>
      <p:pic>
        <p:nvPicPr>
          <p:cNvPr id="32770" name="Picture 2" descr="C:\Documents and Settings\михаил\Мои документы\инд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428750"/>
            <a:ext cx="8215312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Распространена на японских островах.</a:t>
            </a:r>
          </a:p>
          <a:p>
            <a:r>
              <a:rPr lang="ru-RU" smtClean="0"/>
              <a:t>Сформировалась под влиянием китайской цивилизации.</a:t>
            </a:r>
          </a:p>
          <a:p>
            <a:r>
              <a:rPr lang="ru-RU" smtClean="0"/>
              <a:t>Содержит в себе японские традиции и европейскую современность.</a:t>
            </a:r>
          </a:p>
          <a:p>
            <a:r>
              <a:rPr lang="ru-RU" smtClean="0"/>
              <a:t>Среди ценностей цивилизации – местные традиции и обычаи, культ красоты, японский сад, кимоно и икебана, местная кухня, театральное искусство,  высокое качество продукции.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i="1" smtClean="0"/>
              <a:t>Японская цивилизация</a:t>
            </a:r>
            <a:endParaRPr lang="ru-RU" sz="48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smtClean="0"/>
              <a:t>Японская архитектура</a:t>
            </a:r>
            <a:endParaRPr lang="ru-RU" sz="4800" b="1"/>
          </a:p>
        </p:txBody>
      </p:sp>
      <p:pic>
        <p:nvPicPr>
          <p:cNvPr id="34818" name="Picture 2" descr="C:\Documents and Settings\михаил\Мои документы\я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428750"/>
            <a:ext cx="8215312" cy="47148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5842" name="Picture 2" descr="C:\Documents and Settings\михаил\Мои документы\я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285750"/>
            <a:ext cx="8286750" cy="6215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i="1" smtClean="0"/>
              <a:t>Традиционная японская кухня</a:t>
            </a:r>
            <a:endParaRPr lang="ru-RU" sz="4400" b="1" i="1"/>
          </a:p>
        </p:txBody>
      </p:sp>
      <p:pic>
        <p:nvPicPr>
          <p:cNvPr id="36866" name="Picture 2" descr="C:\Documents and Settings\михаил\Мои документы\я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428750"/>
            <a:ext cx="8215312" cy="49291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7890" name="Picture 2" descr="C:\Documents and Settings\михаил\Мои документы\я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285750"/>
            <a:ext cx="8215312" cy="60721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i="1" smtClean="0"/>
              <a:t>Японская вишня - сакура</a:t>
            </a:r>
            <a:endParaRPr lang="ru-RU" sz="4800" b="1" i="1"/>
          </a:p>
        </p:txBody>
      </p:sp>
      <p:pic>
        <p:nvPicPr>
          <p:cNvPr id="38914" name="Picture 2" descr="C:\Documents and Settings\михаил\Мои документы\я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428750"/>
            <a:ext cx="8215312" cy="5072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i="1" smtClean="0"/>
              <a:t>Традиционная японская одежда</a:t>
            </a:r>
            <a:endParaRPr lang="ru-RU" sz="4400" b="1" i="1"/>
          </a:p>
        </p:txBody>
      </p:sp>
      <p:pic>
        <p:nvPicPr>
          <p:cNvPr id="39938" name="Picture 2" descr="C:\Documents and Settings\михаил\Мои документы\я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428750"/>
            <a:ext cx="8215312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i="1" smtClean="0"/>
              <a:t>Японский сад</a:t>
            </a:r>
            <a:endParaRPr lang="ru-RU" sz="4800" b="1" i="1"/>
          </a:p>
        </p:txBody>
      </p:sp>
      <p:pic>
        <p:nvPicPr>
          <p:cNvPr id="40962" name="Picture 3" descr="C:\Documents and Settings\михаил\Мои документы\я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428750"/>
            <a:ext cx="8143875" cy="5072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i="1" smtClean="0"/>
              <a:t>Японские боевые искусства</a:t>
            </a:r>
            <a:endParaRPr lang="ru-RU" sz="4800" b="1" i="1"/>
          </a:p>
        </p:txBody>
      </p:sp>
      <p:pic>
        <p:nvPicPr>
          <p:cNvPr id="41986" name="Picture 2" descr="C:\Documents and Settings\михаил\Мои документы\я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1500188"/>
            <a:ext cx="8143875" cy="49291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smtClean="0"/>
              <a:t>Даоский храм Белого облака</a:t>
            </a:r>
            <a:endParaRPr lang="ru-RU" sz="4400" b="1"/>
          </a:p>
        </p:txBody>
      </p:sp>
      <p:pic>
        <p:nvPicPr>
          <p:cNvPr id="15362" name="Picture 2" descr="C:\Documents and Settings\михаил\Мои документы\Даоский храм белого облак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357313"/>
            <a:ext cx="8215312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Распространена от Средней Азии до Испании. Включает в себя Ближний и Средний Восток, Северную Африку, Малайзию, Индонезию.</a:t>
            </a:r>
          </a:p>
          <a:p>
            <a:r>
              <a:rPr lang="ru-RU" smtClean="0"/>
              <a:t>Цивилизация унаследовала культуру древних египтян и шумеров.</a:t>
            </a:r>
          </a:p>
          <a:p>
            <a:r>
              <a:rPr lang="ru-RU" smtClean="0"/>
              <a:t>Она включает традиции и обычаи, искусство керамики, ковроделия, вышивки, величественные замки и дворцы, мечети и мусульманские школы, памятники культуры и архитектуры.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i="1" smtClean="0"/>
              <a:t>Исламская цивилизация</a:t>
            </a:r>
            <a:endParaRPr lang="ru-RU" sz="4400" b="1" i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i="1" smtClean="0"/>
              <a:t>География исламской цивилизации</a:t>
            </a:r>
            <a:endParaRPr lang="ru-RU" sz="4400" b="1" i="1"/>
          </a:p>
        </p:txBody>
      </p:sp>
      <p:pic>
        <p:nvPicPr>
          <p:cNvPr id="44034" name="Picture 2" descr="C:\Documents and Settings\михаил\Мои документы\и1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428750"/>
            <a:ext cx="8143875" cy="5143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smtClean="0"/>
              <a:t>Мусульманская мечеть</a:t>
            </a:r>
            <a:endParaRPr lang="ru-RU" b="1" i="1"/>
          </a:p>
        </p:txBody>
      </p:sp>
      <p:pic>
        <p:nvPicPr>
          <p:cNvPr id="45058" name="Picture 2" descr="C:\Documents and Settings\михаил\Мои документы\и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71500" y="1428750"/>
            <a:ext cx="8215313" cy="5000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smtClean="0"/>
              <a:t>Современная мусульманские города</a:t>
            </a:r>
            <a:endParaRPr lang="ru-RU" b="1" i="1"/>
          </a:p>
        </p:txBody>
      </p:sp>
      <p:pic>
        <p:nvPicPr>
          <p:cNvPr id="46082" name="Picture 2" descr="C:\Documents and Settings\михаил\Мои документы\и6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428750"/>
            <a:ext cx="8143875" cy="5072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smtClean="0"/>
              <a:t>Обряд молитвы</a:t>
            </a:r>
            <a:endParaRPr lang="ru-RU" b="1" i="1"/>
          </a:p>
        </p:txBody>
      </p:sp>
      <p:pic>
        <p:nvPicPr>
          <p:cNvPr id="47106" name="Picture 2" descr="C:\Documents and Settings\михаил\Мои документы\и3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428750"/>
            <a:ext cx="8215312" cy="5072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1" name="Picture 2" descr="C:\Documents and Settings\михаил\Мои документы\и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68538" y="404813"/>
            <a:ext cx="4792662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smtClean="0"/>
              <a:t>Женщина мусульманка</a:t>
            </a:r>
            <a:endParaRPr lang="ru-RU" b="1" i="1"/>
          </a:p>
        </p:txBody>
      </p:sp>
      <p:pic>
        <p:nvPicPr>
          <p:cNvPr id="49154" name="Picture 2" descr="C:\Documents and Settings\михаил\Мои документы\и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428750"/>
            <a:ext cx="8215312" cy="5072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smtClean="0"/>
              <a:t>Трагедия современного ислама</a:t>
            </a:r>
            <a:endParaRPr lang="ru-RU" b="1" i="1"/>
          </a:p>
        </p:txBody>
      </p:sp>
      <p:pic>
        <p:nvPicPr>
          <p:cNvPr id="50178" name="Picture 2" descr="C:\Documents and Settings\михаил\Мои документы\и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411413" y="1557338"/>
            <a:ext cx="4648200" cy="49291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i="1" smtClean="0"/>
              <a:t>Храм неба</a:t>
            </a:r>
            <a:endParaRPr lang="ru-RU" sz="4800" b="1" i="1"/>
          </a:p>
        </p:txBody>
      </p:sp>
      <p:pic>
        <p:nvPicPr>
          <p:cNvPr id="16386" name="Picture 2" descr="C:\Documents and Settings\михаил\Мои документы\храм неб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7188" y="1571625"/>
            <a:ext cx="8429625" cy="5000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i="1" smtClean="0"/>
              <a:t>Храм великого колокола</a:t>
            </a:r>
            <a:endParaRPr lang="ru-RU" sz="4800" b="1" i="1"/>
          </a:p>
        </p:txBody>
      </p:sp>
      <p:pic>
        <p:nvPicPr>
          <p:cNvPr id="17410" name="Picture 2" descr="C:\Documents and Settings\михаил\Мои документы\пекин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1428750"/>
            <a:ext cx="8215312" cy="50720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434" name="Picture 2" descr="C:\Documents and Settings\михаил\Мои документы\пекин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00063" y="214313"/>
            <a:ext cx="8215312" cy="6286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i="1" smtClean="0"/>
              <a:t>Великая китайская стена</a:t>
            </a:r>
            <a:endParaRPr lang="ru-RU" sz="4800" b="1" i="1"/>
          </a:p>
        </p:txBody>
      </p:sp>
      <p:sp>
        <p:nvSpPr>
          <p:cNvPr id="1945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</p:txBody>
      </p:sp>
      <p:pic>
        <p:nvPicPr>
          <p:cNvPr id="19459" name="Picture 2" descr="C:\Documents and Settings\михаил\Мои документы\стена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495425"/>
            <a:ext cx="842962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0483" name="Picture 2" descr="C:\Documents and Settings\михаил\Мои документы\стен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14313"/>
            <a:ext cx="814387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06" name="Picture 2" descr="C:\Documents and Settings\михаил\Мои документы\стена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8625" y="214313"/>
            <a:ext cx="8358188" cy="63579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73</TotalTime>
  <Words>147</Words>
  <Application>Microsoft Office PowerPoint</Application>
  <PresentationFormat>Экран (4:3)</PresentationFormat>
  <Paragraphs>14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37</vt:i4>
      </vt:variant>
    </vt:vector>
  </HeadingPairs>
  <TitlesOfParts>
    <vt:vector size="47" baseType="lpstr">
      <vt:lpstr>Constantia</vt:lpstr>
      <vt:lpstr>Arial</vt:lpstr>
      <vt:lpstr>Wingdings 2</vt:lpstr>
      <vt:lpstr>Calibri</vt:lpstr>
      <vt:lpstr>Бумажная</vt:lpstr>
      <vt:lpstr>Бумажная</vt:lpstr>
      <vt:lpstr>Бумажная</vt:lpstr>
      <vt:lpstr>Бумажная</vt:lpstr>
      <vt:lpstr>Бумажная</vt:lpstr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домашний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Цивилизации Востока</dc:title>
  <dc:creator>Михаил</dc:creator>
  <cp:lastModifiedBy>MAMA</cp:lastModifiedBy>
  <cp:revision>10</cp:revision>
  <dcterms:created xsi:type="dcterms:W3CDTF">2009-04-08T17:20:40Z</dcterms:created>
  <dcterms:modified xsi:type="dcterms:W3CDTF">2009-04-11T21:00:21Z</dcterms:modified>
</cp:coreProperties>
</file>