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66"/>
    <a:srgbClr val="00FFFF"/>
    <a:srgbClr val="33CC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6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3E553-3BE8-4CB3-A9B2-F836B267D349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D1834-B2FB-4B04-9C94-54E5628B4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67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D1834-B2FB-4B04-9C94-54E5628B47C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8569056-C1DC-4709-8FFD-1FF9DC873475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E35188F-E554-454E-8028-CCA8E596F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729357">
            <a:off x="4715916" y="460376"/>
            <a:ext cx="4569951" cy="1853513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FF00"/>
                </a:solidFill>
              </a:rPr>
              <a:t>Какие бывают электростанции?</a:t>
            </a:r>
            <a:br>
              <a:rPr lang="ru-RU" sz="3600" i="1" dirty="0" smtClean="0">
                <a:solidFill>
                  <a:srgbClr val="FFFF00"/>
                </a:solidFill>
              </a:rPr>
            </a:br>
            <a:endParaRPr lang="ru-RU" sz="3600" i="1" dirty="0">
              <a:solidFill>
                <a:srgbClr val="FFFF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220072" y="5013176"/>
            <a:ext cx="3923928" cy="1621972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Ученица: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Елагина Мария 10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Школа №13    2012 год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Учитель: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Васильева М.В.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электричество в атмосфере.jpe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319" r="12319"/>
          <a:stretch>
            <a:fillRect/>
          </a:stretch>
        </p:blipFill>
        <p:spPr>
          <a:xfrm rot="21069615">
            <a:off x="500034" y="1214422"/>
            <a:ext cx="4206240" cy="420624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Тепловые электростанции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788920" y="928670"/>
            <a:ext cx="6355080" cy="53605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Тепловые электростанции работают на органическом топливе, и их строят обычно вблизи мест добычи топлива. Тепловые электростанции используют в качестве топлива сравнительно дешевые уголь и мазут. Но эти виды топлива — невосполнимые природные ресурсы. Основные энергетические ресурсы в мире сегодня — уголь (40%), нефть (27%), газ (21%). Этих запасов, по некоторым оценкам, хватит, соответственно, на 270, 50 и 70 лет, и то при условии, что человечество будет расходовать их с той же скоростью, с какой расходует сегодня. ТЭС работают на органическом топливе и поэтому их строят вблизи мест его добычи. В качестве топлива используется дешевый уголь и мазут. Но это, к сожалению, невосполнимые природные ресурсы, которых хватит лишь на несколько десятков лет. К тому же, в процессе сгорания топлива образуются вредные вещества, неблагоприятно влияющие на окружающую среду.</a:t>
            </a:r>
          </a:p>
          <a:p>
            <a:endParaRPr lang="ru-RU" sz="2000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571612"/>
            <a:ext cx="2500330" cy="4900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397665">
            <a:off x="0" y="214290"/>
            <a:ext cx="9144000" cy="857232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rgbClr val="FFFF00"/>
                </a:solidFill>
              </a:rPr>
              <a:t>ГИдроэлектростанции</a:t>
            </a:r>
            <a:endParaRPr lang="ru-RU" sz="3600" i="1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071546"/>
            <a:ext cx="5357818" cy="5786454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solidFill>
                  <a:srgbClr val="0000FF"/>
                </a:solidFill>
              </a:rPr>
              <a:t>Гидроэлектростанции преобразуют энергию потока воды в электроэнергию посредством гидравлических турбин, приводящих во вращение электрические генераторы. Наибольший КПД гидроэлектростанция имеет тогда, когда поток воды падает на турбину сверху. Для этих целей строится плотина, поднимающая уровень воды в реке и сосредотачивающая напор воды в месте расположения турбин. Самая мощная ГЭС — Красноярская (6 ГВт); объем ее водохранилища — 73,3 км³. При постройке плотины образуется водохранилище. Вода, залившая огромные площади, необратимо изменяет окружающую среду. Подъем уровня реки плотиной может вызвать заболоченность, засоленность, изменения прибрежной растительности и микроклимата. Кроме того, плотина перегораживает путь рыбе, идущей на нерест. Затапливаются поля, леса, выселяются с насиженных мест люди.</a:t>
            </a:r>
          </a:p>
          <a:p>
            <a:endParaRPr lang="ru-RU" dirty="0"/>
          </a:p>
        </p:txBody>
      </p:sp>
      <p:pic>
        <p:nvPicPr>
          <p:cNvPr id="6" name="Содержимое 5" descr="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14876" y="2571744"/>
            <a:ext cx="4628710" cy="30408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66FF66"/>
                </a:solidFill>
              </a:rPr>
              <a:t>Атомные электростанции</a:t>
            </a:r>
            <a:endParaRPr lang="ru-RU" sz="4400" dirty="0">
              <a:solidFill>
                <a:srgbClr val="66FF6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497416"/>
            <a:ext cx="4071934" cy="53605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Такие электростанции действуют по такому же принципу, что и «ТЭС, но используют для парообразования энергию, получающуюся при радиоактивной распаде. В качестве топлива используется обогащенная руда урана. Ядерный реактор работает на основе цепной ядерной реакции, когда деление одного ядра вызывает деление других ядер; таким образом, реакция сама себя поддерживает. Схема развития цепной реакции деления ядер урана представлена на рисунке.</a:t>
            </a:r>
          </a:p>
          <a:p>
            <a:endParaRPr lang="ru-RU" sz="2000" dirty="0"/>
          </a:p>
        </p:txBody>
      </p:sp>
      <p:pic>
        <p:nvPicPr>
          <p:cNvPr id="5" name="Содержимое 4" descr="слайд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98711" y="2571744"/>
            <a:ext cx="5145289" cy="33551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58415">
            <a:off x="5006433" y="510590"/>
            <a:ext cx="4357686" cy="1173480"/>
          </a:xfrm>
        </p:spPr>
        <p:txBody>
          <a:bodyPr>
            <a:noAutofit/>
          </a:bodyPr>
          <a:lstStyle/>
          <a:p>
            <a:r>
              <a:rPr lang="ru-RU" sz="3200" i="1" dirty="0">
                <a:solidFill>
                  <a:schemeClr val="accent6"/>
                </a:solidFill>
              </a:rPr>
              <a:t>Термоядерные электростанции</a:t>
            </a:r>
            <a:br>
              <a:rPr lang="ru-RU" sz="3200" i="1" dirty="0">
                <a:solidFill>
                  <a:schemeClr val="accent6"/>
                </a:solidFill>
              </a:rPr>
            </a:br>
            <a:endParaRPr lang="ru-RU" sz="3200" i="1" dirty="0">
              <a:solidFill>
                <a:schemeClr val="accent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500042"/>
            <a:ext cx="5000628" cy="635795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00FF"/>
                </a:solidFill>
              </a:rPr>
              <a:t>В настоящее время ученые работают над созданием Термоядерных электростанций, преимуществом которых является обеспечение человечества электроэнергией на неограниченное время. Термоядерная электростанция работает на основе термоядерного синтеза — реакции синтеза тяжелых изотопов водорода с образованием гелия и выделением энергии. Реакция термоядерного синтеза не дает газообразных и жидких радиоактивных отходов, не нарабатывает плутоний, который используется для производства ядерного оружия. Если еще учесть, что горючим для термоядерных станций будет тяжелый изотоп водорода дейтерий, который получают из простой воды — в полулитре воды заключена энергия синтеза, эквивалентная той, что получится при сжигании бочки бензина, — то преимущества электростанций, основанных на термоядерной реакции, становятся очевидными</a:t>
            </a:r>
            <a:endParaRPr lang="ru-RU" sz="1800" dirty="0">
              <a:solidFill>
                <a:srgbClr val="0000FF"/>
              </a:solidFill>
            </a:endParaRPr>
          </a:p>
        </p:txBody>
      </p:sp>
      <p:pic>
        <p:nvPicPr>
          <p:cNvPr id="5" name="Содержимое 4" descr="од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438322" y="2500306"/>
            <a:ext cx="3705678" cy="414814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0000FF"/>
                </a:solidFill>
              </a:rPr>
              <a:t>СПАсибо за внимание!</a:t>
            </a:r>
            <a:endParaRPr lang="ru-RU" sz="5400" i="1" dirty="0">
              <a:solidFill>
                <a:srgbClr val="0000FF"/>
              </a:solidFill>
            </a:endParaRPr>
          </a:p>
        </p:txBody>
      </p:sp>
      <p:pic>
        <p:nvPicPr>
          <p:cNvPr id="8" name="Содержимое 7" descr="30 (1)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2500306"/>
            <a:ext cx="4857768" cy="41433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 rot="172017">
            <a:off x="246938" y="223339"/>
            <a:ext cx="7825655" cy="1173480"/>
          </a:xfrm>
        </p:spPr>
        <p:txBody>
          <a:bodyPr>
            <a:normAutofit/>
          </a:bodyPr>
          <a:lstStyle/>
          <a:p>
            <a:r>
              <a:rPr lang="ru-RU" sz="3100" i="1" dirty="0">
                <a:solidFill>
                  <a:srgbClr val="002060"/>
                </a:solidFill>
              </a:rPr>
              <a:t>Какие бывают электростанции</a:t>
            </a:r>
            <a:r>
              <a:rPr lang="ru-RU" dirty="0">
                <a:solidFill>
                  <a:srgbClr val="002060"/>
                </a:solidFill>
              </a:rPr>
              <a:t>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2"/>
          </p:nvPr>
        </p:nvSpPr>
        <p:spPr>
          <a:xfrm>
            <a:off x="0" y="1497416"/>
            <a:ext cx="4429124" cy="536058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 пороге XXI века человек все чаще стал задумываться о том, что станет основой его существования в новой эре. Энергия была и остается главной составляющей жизни человека. Люди прошли путь от первого костра до атомных электростанций. Существуют «традиционные» виды альтернативной энергии: энергия Солнца и ветра, морских волн и горячих источников, приливов и отливов. На основе этих природных ресурсов были созданы электростанции: ветряные, приливные, геотермальные, солнечные.</a:t>
            </a:r>
          </a:p>
          <a:p>
            <a:endParaRPr lang="ru-RU" sz="2000" dirty="0"/>
          </a:p>
        </p:txBody>
      </p:sp>
      <p:pic>
        <p:nvPicPr>
          <p:cNvPr id="8" name="Содержимое 7" descr="откуда берётся электричество слайд1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714876" y="3214686"/>
            <a:ext cx="4137689" cy="3283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3480"/>
          </a:xfrm>
        </p:spPr>
        <p:txBody>
          <a:bodyPr>
            <a:normAutofit/>
          </a:bodyPr>
          <a:lstStyle/>
          <a:p>
            <a:r>
              <a:rPr lang="ru-RU" sz="2800" i="1" dirty="0">
                <a:solidFill>
                  <a:srgbClr val="FFFF00"/>
                </a:solidFill>
              </a:rPr>
              <a:t>Ветряные </a:t>
            </a:r>
            <a:r>
              <a:rPr lang="ru-RU" sz="2800" i="1" dirty="0" smtClean="0">
                <a:solidFill>
                  <a:srgbClr val="FFFF00"/>
                </a:solidFill>
              </a:rPr>
              <a:t>электростанции (начало…)</a:t>
            </a:r>
            <a:r>
              <a:rPr lang="ru-RU" sz="2800" i="1" dirty="0">
                <a:solidFill>
                  <a:srgbClr val="FFFF00"/>
                </a:solidFill>
              </a:rPr>
              <a:t/>
            </a:r>
            <a:br>
              <a:rPr lang="ru-RU" sz="2800" i="1" dirty="0">
                <a:solidFill>
                  <a:srgbClr val="FFFF00"/>
                </a:solidFill>
              </a:rPr>
            </a:br>
            <a:endParaRPr lang="ru-RU" sz="2800" i="1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000108"/>
            <a:ext cx="5214942" cy="5857892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Принцип действия ветряных электростанций прост: ветер крутит лопасти ветряка, приводя в движение вал электрогенератора. Генератор в свою очередь вырабатывает энергию электрическую. Получается, что ветроэлектростанции работают, как игрушечные машины на батарейках, только принцип их действия противоположен. Вместо преобразования электрической энергии в механическую, энергия ветра превращается в электрический ток. Для получения энергии ветра применяют разные конструкции: многолопастные «ромашки»; винты вроде самолетных пропеллеров с тремя, двумя и даже одной лопастью (тогда у нее есть груз противовес); вертикальные роторы, напоминающие разрезанную вдоль и насажанную на ось бочку; некоторое подобие «вставшего дыбом» вертолетного винта: наружные концы его лопастей загнуты вверх и соединены между собой. </a:t>
            </a:r>
            <a:endParaRPr lang="ru-RU" sz="1800" dirty="0"/>
          </a:p>
        </p:txBody>
      </p:sp>
      <p:pic>
        <p:nvPicPr>
          <p:cNvPr id="5" name="Содержимое 4" descr="слайд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0554590">
            <a:off x="5093814" y="1297743"/>
            <a:ext cx="3911708" cy="265329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14 -0.00666  -0.029 -0.01199  -0.044 -0.01199  C -0.114 -0.01199  -0.169 0.06393  -0.169 0.15582  C -0.169 0.24638  -0.114 0.32096  -0.044 0.32096  C -0.029 0.32096  -0.014 0.31697  0 0.31031  C -0.047 0.28634  -0.08 0.2264  -0.08 0.15582  C -0.08 0.0839  -0.047 0.02397  0 0  Z" pathEditMode="relative" ptsTypes="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58138" cy="11734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Ветряные электростанции(продолжение…)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497416"/>
            <a:ext cx="4286248" cy="5360584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smtClean="0"/>
              <a:t> </a:t>
            </a:r>
            <a:r>
              <a:rPr lang="ru-RU" sz="2000" dirty="0" smtClean="0"/>
              <a:t>Вертикальные конструкции хороши тем, что улавливают ветер любого направления. Остальным приходится разворачиваться по ветру. Производство ветряков очень дешево, но их мощность мала, и их работа зависит от погоды. К тому же они очень шумны, поэтому крупные установки даже приходится на ночь отключать. Помимо этого, ветряные электростанции создают помехи для воздушного сообщения, и даже для радиоволн. Применение ветряков вызывает локальное ослабление силы воздушных потоков, мешающее проветриванию промышленных районов и даже влияющее на климат. Наконец, для их использования необходимы огромные площади много больше, чем для других типов электрогенераторов.</a:t>
            </a:r>
          </a:p>
          <a:p>
            <a:endParaRPr lang="ru-RU" sz="2000" dirty="0"/>
          </a:p>
        </p:txBody>
      </p:sp>
      <p:pic>
        <p:nvPicPr>
          <p:cNvPr id="5" name="Содержимое 4" descr="слайд3а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00530" y="2000241"/>
            <a:ext cx="4421010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приливные4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88735" y="1500174"/>
            <a:ext cx="5455265" cy="3643338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rot="21206705">
            <a:off x="36846" y="277749"/>
            <a:ext cx="86868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Приливные электростанции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слайд 4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3786190"/>
            <a:ext cx="4314339" cy="3071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214290"/>
            <a:ext cx="6255488" cy="1362075"/>
          </a:xfrm>
        </p:spPr>
        <p:txBody>
          <a:bodyPr/>
          <a:lstStyle/>
          <a:p>
            <a:r>
              <a:rPr lang="ru-RU" dirty="0" smtClean="0"/>
              <a:t>ПриливНЫЕ ЭЛЕКТРОСТАНЦИИ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выработки электроэнергии электростанции такого типа используют энергию прилива. Первая такая электростанция (Паужетская) мощностью 5 МВт была построена на Камчатке. Для устройства простейшей приливной электростанции (ПЭС) нужен бассейн — перекрытый плотиной залив или устье реки. В плотине имеются водопропускные отверстия и установлены турбины, которые вращают генератор. Во время прилива вода поступает в бассейн. Когда уровни воды в бассейне и море сравняются, затворы водопропускных отверстий закрываются. С наступлением отлива уровень воды в море понижается, и, когда напор становится достаточным, турбины и соединенные с ним электрогенераторы начинают работать, а вода из бассейна постепенно уходит. Считается экономически целесообразным строительство приливных электростанций в районах с приливными колебаниями уровня моря не менее 4 м.  </a:t>
            </a:r>
          </a:p>
          <a:p>
            <a:r>
              <a:rPr lang="ru-RU" dirty="0" smtClean="0"/>
              <a:t>Недостаток приливных электростанции в том, что они строятся только на берегу морей и океанов, к тому же они развивают не очень большую мощность, да и приливы бывают всего лишь два раза в сутки. И даже они экологически не безопасны. Они нарушают нормальный обмен соленой и пресной воды и тем самым — условия жизни морской флоры и фауны. Влияют они и на климат, поскольку меняют энергетический потенциал морских вод, их скорость и территорию перемещения. Морские теплостанции, построенные на перепаде температур морской воды, способствуют выделению большого количества углекислоты, нагреву и снижению давления глубинных вод и остыванию поверхностных. А процессы эти не могут не сказаться на климате, флоре и фауне региона.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слайд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83168" y="2428868"/>
            <a:ext cx="4660832" cy="3171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928670"/>
          </a:xfrm>
        </p:spPr>
        <p:txBody>
          <a:bodyPr>
            <a:noAutofit/>
          </a:bodyPr>
          <a:lstStyle/>
          <a:p>
            <a:r>
              <a:rPr lang="ru-RU" sz="3600" i="1" dirty="0">
                <a:solidFill>
                  <a:srgbClr val="33CC33"/>
                </a:solidFill>
              </a:rPr>
              <a:t>Геотермальные электростанции.</a:t>
            </a:r>
            <a:br>
              <a:rPr lang="ru-RU" sz="3600" i="1" dirty="0">
                <a:solidFill>
                  <a:srgbClr val="33CC33"/>
                </a:solidFill>
              </a:rPr>
            </a:br>
            <a:endParaRPr lang="ru-RU" sz="3600" i="1" dirty="0">
              <a:solidFill>
                <a:srgbClr val="33CC33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0" y="1071546"/>
            <a:ext cx="5143504" cy="5786454"/>
          </a:xfrm>
        </p:spPr>
        <p:txBody>
          <a:bodyPr>
            <a:noAutofit/>
          </a:bodyPr>
          <a:lstStyle/>
          <a:p>
            <a:r>
              <a:rPr lang="ru-RU" sz="1600" dirty="0" smtClean="0"/>
              <a:t>Электростанции такого типа преобразуют внутреннее тепло Земли  в электричество. Первая геотермальная электростанция была построена на Камчатке. Существует несколько схем получения электроэнергии на геотермальной электростанции. Прямая схема: природный пар направляется по трубам в турбины, соединенные с электрогенераторами. Непрямая схема: пар предварительно (до того как попадает в турбины) очищают от газов, вызывающих разрушение труб. Смешанная схема: неочищенный пар поступает в турбины, а затем из воды, образовавшийся в результате конденсации, удаляют не растворившиеся в ней газы. К недостаткам геотермальных электроустановок относится возможность локального оседания грунтов и пробуждения сейсмической активности. А выходящие из-под земли газы создают в окрестностях немалый шум и могут, к тому же, содержать отравляющие вещества. Кроме того, геотермальную электростанцию построить можно не везде, потому что для ее постройки необходимы определенные геологические условия.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4357686" cy="2143116"/>
          </a:xfrm>
        </p:spPr>
        <p:txBody>
          <a:bodyPr>
            <a:noAutofit/>
          </a:bodyPr>
          <a:lstStyle/>
          <a:p>
            <a:r>
              <a:rPr lang="ru-RU" sz="3600" i="1" dirty="0">
                <a:solidFill>
                  <a:srgbClr val="00FFFF"/>
                </a:solidFill>
              </a:rPr>
              <a:t>Солнечные </a:t>
            </a:r>
            <a:r>
              <a:rPr lang="ru-RU" sz="3600" i="1" dirty="0" smtClean="0">
                <a:solidFill>
                  <a:srgbClr val="00FFFF"/>
                </a:solidFill>
              </a:rPr>
              <a:t>электростанции</a:t>
            </a:r>
            <a:r>
              <a:rPr lang="ru-RU" sz="3600" i="1" dirty="0">
                <a:solidFill>
                  <a:srgbClr val="00FFFF"/>
                </a:solidFill>
              </a:rPr>
              <a:t/>
            </a:r>
            <a:br>
              <a:rPr lang="ru-RU" sz="3600" i="1" dirty="0">
                <a:solidFill>
                  <a:srgbClr val="00FFFF"/>
                </a:solidFill>
              </a:rPr>
            </a:br>
            <a:endParaRPr lang="ru-RU" sz="3600" i="1" dirty="0">
              <a:solidFill>
                <a:srgbClr val="00FF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357686" y="357166"/>
            <a:ext cx="4786314" cy="5715016"/>
          </a:xfrm>
        </p:spPr>
        <p:txBody>
          <a:bodyPr>
            <a:noAutofit/>
          </a:bodyPr>
          <a:lstStyle/>
          <a:p>
            <a:r>
              <a:rPr lang="ru-RU" sz="1600" dirty="0" smtClean="0"/>
              <a:t>В настоящее время строятся солнечные электростанции в основном двух типов: солнечные электростанции  башенного типа и солнечные электростанции  распределенного (модульного) типа. В башенных солнечных электростанциях  используется центральный приемник с полем гелиостатов, обеспечивающим степень концентрации в несколько тысяч. Система слежения за Солнцем значительно сложна, так как требуется вращение вокруг двух осей. Управление системой осуществляется с помощью ЭВМ. Главным недостатком башенных солнечных электростанций  являются их высокая стоимость и большая занимаемая площадь. Так, для размещения солнечной электростанции  мощностью 100 МВт требуется площадь в 200 га, а для АЭС мощностью 1000 МВт — всего 50 га. В солнечных электростанциях  распределительного (модульного) типа используется большое число модулей, каждый из которых включает параболоцилиндрический концентратор солнечного излучения и приемник, расположенный в фокусе концентратора и используемый для нагрева рабочей жидкости, подаваемой в тепловой двигатель, который соединен с электрогенератором.</a:t>
            </a:r>
            <a:endParaRPr lang="ru-RU" sz="1600" dirty="0"/>
          </a:p>
        </p:txBody>
      </p:sp>
      <p:pic>
        <p:nvPicPr>
          <p:cNvPr id="6" name="Содержимое 5" descr="слайд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714620"/>
            <a:ext cx="4612980" cy="35004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лайд 6 солнечн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80549" y="2571744"/>
            <a:ext cx="3863451" cy="28770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50342">
            <a:off x="6215074" y="285728"/>
            <a:ext cx="2928926" cy="1173480"/>
          </a:xfrm>
        </p:spPr>
        <p:txBody>
          <a:bodyPr/>
          <a:lstStyle/>
          <a:p>
            <a:r>
              <a:rPr lang="ru-RU" dirty="0" smtClean="0"/>
              <a:t>Солнечные электростанции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6355080" cy="6643710"/>
          </a:xfrm>
        </p:spPr>
        <p:txBody>
          <a:bodyPr>
            <a:noAutofit/>
          </a:bodyPr>
          <a:lstStyle/>
          <a:p>
            <a:r>
              <a:rPr lang="ru-RU" sz="1700" dirty="0" smtClean="0">
                <a:solidFill>
                  <a:srgbClr val="0000FF"/>
                </a:solidFill>
              </a:rPr>
              <a:t>Самая крупная солнечная электростанция  этого типа построена в США и имеет мощность 12,5 МВт. При небольшой мощности солнечные электростанции  модульного типа более экономичны чем башенные. В солнечных электростанциях  модульного типа обычно используются линейные концентраторы солнечной энергии с максимальной степенью концентрации около 100. Энергия солнечной радиации может быть преобразована в постоянный электрический ток посредством солнечных батарей — устройств, состоящих из тонких пленок кремния или других полупроводниковых материалов. Преимущество фотоэлектрических преобразователей (ФЭП) обусловлено отсутствием подвижных частей, их высокой надежностью и стабильностью. При этом срок их службы практически не ограничен. Они имеют малую массу, отличаются простотой обслуживания, эффективным использованием как прямой, так и рассеянной солнечной радиации. Модульный тип конструкций позволяет создавать установки практически любой мощности и делает их весьма перспективными. Недостатком ФЭП является высокая стоимость и низкий КПД . Солнечные батареи пока используются в основном в космосе, а на Земле только для энергоснабжения автономных потребителей мощностью до 1 кВт, питания радионавигационной и маломощной радиоэлектронной аппаратуры, привода экспериментальных электромобилей и самолетов.</a:t>
            </a:r>
            <a:endParaRPr lang="ru-RU" sz="17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170</TotalTime>
  <Words>1536</Words>
  <Application>Microsoft Office PowerPoint</Application>
  <PresentationFormat>Экран (4:3)</PresentationFormat>
  <Paragraphs>32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Какие бывают электростанции? </vt:lpstr>
      <vt:lpstr>Какие бывают электростанции. </vt:lpstr>
      <vt:lpstr>Ветряные электростанции (начало…) </vt:lpstr>
      <vt:lpstr>Ветряные электростанции(продолжение…)</vt:lpstr>
      <vt:lpstr>Приливные электростанции</vt:lpstr>
      <vt:lpstr>ПриливНЫЕ ЭЛЕКТРОСТАНЦИИ</vt:lpstr>
      <vt:lpstr>Геотермальные электростанции. </vt:lpstr>
      <vt:lpstr>Солнечные электростанции </vt:lpstr>
      <vt:lpstr>Солнечные электростанции</vt:lpstr>
      <vt:lpstr>Тепловые электростанции</vt:lpstr>
      <vt:lpstr>ГИдроэлектростанции</vt:lpstr>
      <vt:lpstr>Атомные электростанции</vt:lpstr>
      <vt:lpstr>Термоядерные электростанции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берётся электричество?</dc:title>
  <dc:creator>Маша</dc:creator>
  <cp:lastModifiedBy>Вадим</cp:lastModifiedBy>
  <cp:revision>21</cp:revision>
  <dcterms:created xsi:type="dcterms:W3CDTF">2011-04-12T18:37:30Z</dcterms:created>
  <dcterms:modified xsi:type="dcterms:W3CDTF">2012-09-16T06:52:31Z</dcterms:modified>
</cp:coreProperties>
</file>