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73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219200"/>
            <a:ext cx="6096000" cy="838200"/>
          </a:xfrm>
        </p:spPr>
        <p:txBody>
          <a:bodyPr anchor="b"/>
          <a:lstStyle>
            <a:lvl1pPr algn="l"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2000592"/>
            <a:ext cx="6096000" cy="457200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069395-E4C6-43EB-8521-252710965781}" type="datetimeFigureOut">
              <a:rPr lang="ru-RU" smtClean="0"/>
              <a:t>10.09.2013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32C543-B53F-48B7-BD75-6FCA3FDD10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037756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90600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0600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069395-E4C6-43EB-8521-252710965781}" type="datetimeFigureOut">
              <a:rPr lang="ru-RU" smtClean="0"/>
              <a:t>10.09.2013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32C543-B53F-48B7-BD75-6FCA3FDD10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97779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069395-E4C6-43EB-8521-252710965781}" type="datetimeFigureOut">
              <a:rPr lang="ru-RU" smtClean="0"/>
              <a:t>10.09.2013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32C543-B53F-48B7-BD75-6FCA3FDD10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497967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05450" y="838200"/>
            <a:ext cx="1581150" cy="5029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838200"/>
            <a:ext cx="4876800" cy="5029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069395-E4C6-43EB-8521-252710965781}" type="datetimeFigureOut">
              <a:rPr lang="ru-RU" smtClean="0"/>
              <a:t>10.09.2013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32C543-B53F-48B7-BD75-6FCA3FDD10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998403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0" y="1447800"/>
            <a:ext cx="5486400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2743200"/>
            <a:ext cx="3086100" cy="990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3238500" y="2743200"/>
            <a:ext cx="3086100" cy="990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0" y="3886200"/>
            <a:ext cx="3086100" cy="990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238500" y="3886200"/>
            <a:ext cx="3086100" cy="990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069395-E4C6-43EB-8521-252710965781}" type="datetimeFigureOut">
              <a:rPr lang="ru-RU" smtClean="0"/>
              <a:t>10.09.2013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32C543-B53F-48B7-BD75-6FCA3FDD10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3364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069395-E4C6-43EB-8521-252710965781}" type="datetimeFigureOut">
              <a:rPr lang="ru-RU" smtClean="0"/>
              <a:t>10.09.2013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32C543-B53F-48B7-BD75-6FCA3FDD10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681919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069395-E4C6-43EB-8521-252710965781}" type="datetimeFigureOut">
              <a:rPr lang="ru-RU" smtClean="0"/>
              <a:t>10.09.2013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32C543-B53F-48B7-BD75-6FCA3FDD10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51900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069395-E4C6-43EB-8521-252710965781}" type="datetimeFigureOut">
              <a:rPr lang="ru-RU" smtClean="0"/>
              <a:t>10.09.2013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32C543-B53F-48B7-BD75-6FCA3FDD10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32526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30861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95700" y="1828800"/>
            <a:ext cx="30861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069395-E4C6-43EB-8521-252710965781}" type="datetimeFigureOut">
              <a:rPr lang="ru-RU" smtClean="0"/>
              <a:t>10.09.2013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32C543-B53F-48B7-BD75-6FCA3FDD10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09299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6400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1535113"/>
            <a:ext cx="320039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199" y="2174875"/>
            <a:ext cx="320039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733800" y="1535113"/>
            <a:ext cx="31242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733800" y="2174875"/>
            <a:ext cx="31242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069395-E4C6-43EB-8521-252710965781}" type="datetimeFigureOut">
              <a:rPr lang="ru-RU" smtClean="0"/>
              <a:t>10.09.2013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32C543-B53F-48B7-BD75-6FCA3FDD10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14018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069395-E4C6-43EB-8521-252710965781}" type="datetimeFigureOut">
              <a:rPr lang="ru-RU" smtClean="0"/>
              <a:t>10.09.2013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32C543-B53F-48B7-BD75-6FCA3FDD10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014033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069395-E4C6-43EB-8521-252710965781}" type="datetimeFigureOut">
              <a:rPr lang="ru-RU" smtClean="0"/>
              <a:t>10.09.2013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32C543-B53F-48B7-BD75-6FCA3FDD10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82864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069395-E4C6-43EB-8521-252710965781}" type="datetimeFigureOut">
              <a:rPr lang="ru-RU" smtClean="0"/>
              <a:t>10.09.2013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32C543-B53F-48B7-BD75-6FCA3FDD10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754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0"/>
            <a:ext cx="63246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76400"/>
            <a:ext cx="63246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fld id="{E4069395-E4C6-43EB-8521-252710965781}" type="datetimeFigureOut">
              <a:rPr lang="ru-RU" smtClean="0"/>
              <a:t>10.09.2013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fld id="{4232C543-B53F-48B7-BD75-6FCA3FDD101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Eras Bold ITC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Eras Bold ITC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Eras Bold ITC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Eras Bold ITC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Eras Bold ITC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Eras Bold ITC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Eras Bold ITC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Eras Bold ITC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Английский язык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Презентация для учащихся 3-7 классов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5972188" cy="1176358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Greetings and goodbyes –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Приветствия и прощания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85720" y="1357298"/>
            <a:ext cx="5000660" cy="5000660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dirty="0" smtClean="0"/>
              <a:t>Hello – </a:t>
            </a:r>
            <a:r>
              <a:rPr lang="ru-RU" dirty="0" smtClean="0"/>
              <a:t>Здравствуй</a:t>
            </a:r>
            <a:r>
              <a:rPr lang="en-US" dirty="0" smtClean="0"/>
              <a:t>(-</a:t>
            </a:r>
            <a:r>
              <a:rPr lang="ru-RU" dirty="0" smtClean="0"/>
              <a:t>те</a:t>
            </a:r>
            <a:r>
              <a:rPr lang="en-US" dirty="0" smtClean="0"/>
              <a:t>)</a:t>
            </a:r>
            <a:endParaRPr lang="ru-RU" dirty="0" smtClean="0"/>
          </a:p>
          <a:p>
            <a:r>
              <a:rPr lang="en-US" dirty="0" smtClean="0"/>
              <a:t>Hi</a:t>
            </a:r>
            <a:r>
              <a:rPr lang="ru-RU" dirty="0" smtClean="0"/>
              <a:t> – Привет</a:t>
            </a:r>
          </a:p>
          <a:p>
            <a:r>
              <a:rPr lang="en-US" dirty="0" smtClean="0"/>
              <a:t>How are you</a:t>
            </a:r>
            <a:r>
              <a:rPr lang="ru-RU" dirty="0" smtClean="0"/>
              <a:t>? –Как вы? Как поживаешь?</a:t>
            </a:r>
          </a:p>
          <a:p>
            <a:r>
              <a:rPr lang="en-US" dirty="0" smtClean="0"/>
              <a:t>How are you doing? – </a:t>
            </a:r>
            <a:r>
              <a:rPr lang="ru-RU" dirty="0" smtClean="0"/>
              <a:t>Как дела</a:t>
            </a:r>
            <a:r>
              <a:rPr lang="en-US" dirty="0" smtClean="0"/>
              <a:t>?</a:t>
            </a:r>
            <a:endParaRPr lang="ru-RU" dirty="0" smtClean="0"/>
          </a:p>
          <a:p>
            <a:r>
              <a:rPr lang="en-US" dirty="0" smtClean="0"/>
              <a:t>Good morning. – </a:t>
            </a:r>
            <a:r>
              <a:rPr lang="ru-RU" dirty="0" smtClean="0"/>
              <a:t>Доброе утро</a:t>
            </a:r>
            <a:r>
              <a:rPr lang="en-US" dirty="0" smtClean="0"/>
              <a:t>.</a:t>
            </a:r>
            <a:endParaRPr lang="ru-RU" dirty="0" smtClean="0"/>
          </a:p>
          <a:p>
            <a:r>
              <a:rPr lang="en-US" dirty="0" smtClean="0"/>
              <a:t>Good day. – </a:t>
            </a:r>
            <a:r>
              <a:rPr lang="ru-RU" dirty="0" smtClean="0"/>
              <a:t>Добрый день</a:t>
            </a:r>
            <a:r>
              <a:rPr lang="en-US" dirty="0" smtClean="0"/>
              <a:t>.</a:t>
            </a:r>
            <a:endParaRPr lang="ru-RU" dirty="0" smtClean="0"/>
          </a:p>
          <a:p>
            <a:r>
              <a:rPr lang="en-US" dirty="0" smtClean="0"/>
              <a:t>Good evening. – </a:t>
            </a:r>
            <a:r>
              <a:rPr lang="ru-RU" dirty="0" smtClean="0"/>
              <a:t>Добрый вечер</a:t>
            </a:r>
            <a:r>
              <a:rPr lang="en-US" dirty="0" smtClean="0"/>
              <a:t>.</a:t>
            </a:r>
            <a:endParaRPr lang="ru-RU" dirty="0" smtClean="0"/>
          </a:p>
          <a:p>
            <a:r>
              <a:rPr lang="en-US" dirty="0" smtClean="0"/>
              <a:t>Yet. – </a:t>
            </a:r>
            <a:r>
              <a:rPr lang="ru-RU" dirty="0" smtClean="0"/>
              <a:t>Пока</a:t>
            </a:r>
            <a:r>
              <a:rPr lang="en-US" dirty="0" smtClean="0"/>
              <a:t>.</a:t>
            </a:r>
            <a:endParaRPr lang="ru-RU" dirty="0" smtClean="0"/>
          </a:p>
          <a:p>
            <a:r>
              <a:rPr lang="en-US" dirty="0" smtClean="0"/>
              <a:t>Good-bye. – </a:t>
            </a:r>
            <a:r>
              <a:rPr lang="ru-RU" dirty="0" smtClean="0"/>
              <a:t>До свидания</a:t>
            </a:r>
            <a:r>
              <a:rPr lang="en-US" dirty="0" smtClean="0"/>
              <a:t>.</a:t>
            </a:r>
            <a:endParaRPr lang="ru-RU" dirty="0" smtClean="0"/>
          </a:p>
          <a:p>
            <a:r>
              <a:rPr lang="en-US" dirty="0" smtClean="0"/>
              <a:t>Before the meeting. – </a:t>
            </a:r>
            <a:r>
              <a:rPr lang="ru-RU" dirty="0" smtClean="0"/>
              <a:t>До встречи</a:t>
            </a:r>
            <a:r>
              <a:rPr lang="en-US" dirty="0" smtClean="0"/>
              <a:t>.</a:t>
            </a:r>
            <a:endParaRPr lang="ru-RU" dirty="0" smtClean="0"/>
          </a:p>
          <a:p>
            <a:r>
              <a:rPr lang="en-US" dirty="0" smtClean="0"/>
              <a:t>Until tomorrow. – </a:t>
            </a:r>
            <a:r>
              <a:rPr lang="ru-RU" dirty="0" smtClean="0"/>
              <a:t>До завтра</a:t>
            </a:r>
            <a:r>
              <a:rPr lang="en-US" dirty="0" smtClean="0"/>
              <a:t>.</a:t>
            </a:r>
            <a:endParaRPr lang="ru-RU" dirty="0" smtClean="0"/>
          </a:p>
          <a:p>
            <a:r>
              <a:rPr lang="en-US" dirty="0" smtClean="0"/>
              <a:t>I'll see you on Monday. – </a:t>
            </a:r>
            <a:r>
              <a:rPr lang="ru-RU" dirty="0" smtClean="0"/>
              <a:t>Увидимся в понедельник</a:t>
            </a:r>
            <a:r>
              <a:rPr lang="en-US" dirty="0" smtClean="0"/>
              <a:t>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" name="Содержимое 4" descr="тгтоп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125644" y="1142984"/>
            <a:ext cx="3675464" cy="490061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Read and translate the letter.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Hi, Laura! How are you doing? You read my book? Please, bring it to me. Write to me, too, okay? Good-bye. Your friend, Elizabeth.</a:t>
            </a:r>
            <a:endParaRPr lang="ru-RU" dirty="0" smtClean="0"/>
          </a:p>
        </p:txBody>
      </p:sp>
      <p:pic>
        <p:nvPicPr>
          <p:cNvPr id="5" name="Содержимое 4" descr="84740302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462458" y="2000240"/>
            <a:ext cx="4681542" cy="312102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6324600" cy="9144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Read and translate the dialogue Katya and Mary.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14422"/>
            <a:ext cx="4543428" cy="4911741"/>
          </a:xfrm>
        </p:spPr>
        <p:txBody>
          <a:bodyPr>
            <a:normAutofit/>
          </a:bodyPr>
          <a:lstStyle/>
          <a:p>
            <a:r>
              <a:rPr lang="en-US" sz="2500" dirty="0" smtClean="0"/>
              <a:t>Maria. Good morning!</a:t>
            </a:r>
            <a:endParaRPr lang="ru-RU" sz="2500" dirty="0" smtClean="0"/>
          </a:p>
          <a:p>
            <a:r>
              <a:rPr lang="en-US" sz="2500" dirty="0" smtClean="0"/>
              <a:t>Katya. Hi, how are you?</a:t>
            </a:r>
            <a:endParaRPr lang="ru-RU" sz="2500" dirty="0" smtClean="0"/>
          </a:p>
          <a:p>
            <a:r>
              <a:rPr lang="en-US" sz="2500" dirty="0" smtClean="0"/>
              <a:t>Maria. Well. And you?</a:t>
            </a:r>
            <a:endParaRPr lang="ru-RU" sz="2500" dirty="0" smtClean="0"/>
          </a:p>
          <a:p>
            <a:r>
              <a:rPr lang="en-US" sz="2500" dirty="0" smtClean="0"/>
              <a:t>Katya. Wonderful.</a:t>
            </a:r>
            <a:endParaRPr lang="ru-RU" sz="2500" dirty="0" smtClean="0"/>
          </a:p>
          <a:p>
            <a:r>
              <a:rPr lang="en-US" sz="2500" dirty="0" smtClean="0"/>
              <a:t>Maria. You made the lessons. I do not understand English. Can you help me?</a:t>
            </a:r>
            <a:endParaRPr lang="ru-RU" sz="2500" dirty="0" smtClean="0"/>
          </a:p>
          <a:p>
            <a:r>
              <a:rPr lang="en-US" sz="2500" dirty="0" smtClean="0"/>
              <a:t>Katya. Yes of course.</a:t>
            </a:r>
            <a:endParaRPr lang="ru-RU" sz="2500" dirty="0" smtClean="0"/>
          </a:p>
          <a:p>
            <a:r>
              <a:rPr lang="en-US" sz="2500" dirty="0" smtClean="0"/>
              <a:t>Maria</a:t>
            </a:r>
            <a:r>
              <a:rPr lang="ru-RU" sz="2500" dirty="0" smtClean="0"/>
              <a:t>. </a:t>
            </a:r>
            <a:r>
              <a:rPr lang="en-US" sz="2500" dirty="0" smtClean="0"/>
              <a:t>Thank you</a:t>
            </a:r>
            <a:r>
              <a:rPr lang="ru-RU" sz="2500" dirty="0" smtClean="0"/>
              <a:t>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Индивидуальное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43362" cy="4267200"/>
          </a:xfrm>
        </p:spPr>
        <p:txBody>
          <a:bodyPr/>
          <a:lstStyle/>
          <a:p>
            <a:r>
              <a:rPr lang="ru-RU" dirty="0" smtClean="0"/>
              <a:t>Используя неправильные глаголы </a:t>
            </a:r>
            <a:r>
              <a:rPr lang="ru-RU" dirty="0" smtClean="0"/>
              <a:t>и </a:t>
            </a:r>
            <a:r>
              <a:rPr lang="ru-RU" dirty="0" smtClean="0"/>
              <a:t>фразы приветствия – прощания составьте свой диалог (3-8 предложений)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3971924" cy="714356"/>
          </a:xfrm>
        </p:spPr>
        <p:txBody>
          <a:bodyPr/>
          <a:lstStyle/>
          <a:p>
            <a:r>
              <a:rPr lang="ru-RU" dirty="0" smtClean="0"/>
              <a:t>Заполните пропуски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28670"/>
            <a:ext cx="3971924" cy="5167330"/>
          </a:xfrm>
        </p:spPr>
        <p:txBody>
          <a:bodyPr/>
          <a:lstStyle/>
          <a:p>
            <a:r>
              <a:rPr lang="en-US" dirty="0" smtClean="0"/>
              <a:t>My </a:t>
            </a:r>
            <a:r>
              <a:rPr lang="en-US" dirty="0" smtClean="0"/>
              <a:t>name is</a:t>
            </a:r>
            <a:r>
              <a:rPr lang="ru-RU" dirty="0" smtClean="0"/>
              <a:t> ……………... .</a:t>
            </a:r>
          </a:p>
          <a:p>
            <a:r>
              <a:rPr lang="en-US" dirty="0" smtClean="0"/>
              <a:t>My surname is ………………….. .</a:t>
            </a:r>
            <a:endParaRPr lang="ru-RU" dirty="0" smtClean="0"/>
          </a:p>
          <a:p>
            <a:r>
              <a:rPr lang="en-US" dirty="0" smtClean="0"/>
              <a:t>My hobby is …………………… .</a:t>
            </a:r>
            <a:endParaRPr lang="ru-RU" dirty="0" smtClean="0"/>
          </a:p>
          <a:p>
            <a:r>
              <a:rPr lang="en-US" dirty="0" smtClean="0"/>
              <a:t>My birthday in ………………… 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6324600" cy="914400"/>
          </a:xfrm>
        </p:spPr>
        <p:txBody>
          <a:bodyPr/>
          <a:lstStyle/>
          <a:p>
            <a:r>
              <a:rPr lang="ru-RU" dirty="0" smtClean="0"/>
              <a:t>Прочитайте и переведите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</a:t>
            </a:r>
            <a:r>
              <a:rPr lang="en-US" dirty="0" smtClean="0"/>
              <a:t>. He</a:t>
            </a:r>
            <a:endParaRPr lang="ru-RU" dirty="0" smtClean="0"/>
          </a:p>
          <a:p>
            <a:r>
              <a:rPr lang="en-US" dirty="0" smtClean="0"/>
              <a:t>2. She</a:t>
            </a:r>
            <a:endParaRPr lang="ru-RU" dirty="0" smtClean="0"/>
          </a:p>
          <a:p>
            <a:r>
              <a:rPr lang="ru-RU" dirty="0" smtClean="0"/>
              <a:t>3. </a:t>
            </a:r>
            <a:r>
              <a:rPr lang="en-US" dirty="0" smtClean="0"/>
              <a:t>It</a:t>
            </a:r>
            <a:endParaRPr lang="ru-RU" dirty="0" smtClean="0"/>
          </a:p>
          <a:p>
            <a:r>
              <a:rPr lang="ru-RU" dirty="0" smtClean="0"/>
              <a:t>4. </a:t>
            </a:r>
            <a:r>
              <a:rPr lang="en-US" dirty="0" smtClean="0"/>
              <a:t>You</a:t>
            </a:r>
            <a:endParaRPr lang="ru-RU" dirty="0" smtClean="0"/>
          </a:p>
          <a:p>
            <a:r>
              <a:rPr lang="ru-RU" dirty="0" smtClean="0"/>
              <a:t>5. </a:t>
            </a:r>
            <a:r>
              <a:rPr lang="en-US" dirty="0" smtClean="0"/>
              <a:t>They</a:t>
            </a:r>
            <a:endParaRPr lang="ru-RU" dirty="0" smtClean="0"/>
          </a:p>
          <a:p>
            <a:r>
              <a:rPr lang="ru-RU" dirty="0" smtClean="0"/>
              <a:t>6. </a:t>
            </a:r>
            <a:r>
              <a:rPr lang="en-US" dirty="0" smtClean="0"/>
              <a:t>I</a:t>
            </a:r>
            <a:endParaRPr lang="ru-RU" dirty="0" smtClean="0"/>
          </a:p>
          <a:p>
            <a:r>
              <a:rPr lang="ru-RU" dirty="0" smtClean="0"/>
              <a:t>7. </a:t>
            </a:r>
            <a:r>
              <a:rPr lang="en-US" dirty="0" smtClean="0"/>
              <a:t>We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1.Подготовить письменный рассказ о себе</a:t>
            </a:r>
          </a:p>
          <a:p>
            <a:pPr>
              <a:buNone/>
            </a:pPr>
            <a:r>
              <a:rPr lang="ru-RU" dirty="0" smtClean="0"/>
              <a:t>2. Выучить 10 любых неправильный глаголов в 3х формах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Выполненное задание сдать преподавателю!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Презентацию подготовила </a:t>
            </a:r>
          </a:p>
          <a:p>
            <a:r>
              <a:rPr lang="ru-RU" dirty="0" smtClean="0"/>
              <a:t>Семенова Екатерина</a:t>
            </a:r>
          </a:p>
          <a:p>
            <a:r>
              <a:rPr lang="ru-RU" dirty="0" smtClean="0"/>
              <a:t>Ученица 9а класса </a:t>
            </a:r>
          </a:p>
          <a:p>
            <a:r>
              <a:rPr lang="ru-RU" dirty="0" smtClean="0"/>
              <a:t>МБОУСОШ №77 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57224" y="5643578"/>
            <a:ext cx="3337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Екатеринбург сентябрь 2013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омпьютерная эпоха">
  <a:themeElements>
    <a:clrScheme name="financial_statu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inancial_status">
      <a:majorFont>
        <a:latin typeface="Eras Bold ITC"/>
        <a:ea typeface=""/>
        <a:cs typeface=""/>
      </a:majorFont>
      <a:minorFont>
        <a:latin typeface="Eras Bold ITC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nancial_statu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ncial_statu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ncial_statu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ncial_statu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ncial_statu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ncial_statu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ncial_statu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ncial_statu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ncial_statu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ncial_statu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ncial_statu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ncial_statu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компьютерная эпоха</Template>
  <TotalTime>17</TotalTime>
  <Words>218</Words>
  <Application>Microsoft Office PowerPoint</Application>
  <PresentationFormat>Экран (4:3)</PresentationFormat>
  <Paragraphs>51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компьютерная эпоха</vt:lpstr>
      <vt:lpstr>Английский язык</vt:lpstr>
      <vt:lpstr>Greetings and goodbyes –  Приветствия и прощания </vt:lpstr>
      <vt:lpstr>Read and translate the letter. </vt:lpstr>
      <vt:lpstr>Read and translate the dialogue Katya and Mary. </vt:lpstr>
      <vt:lpstr>Индивидуальное задание</vt:lpstr>
      <vt:lpstr>Заполните пропуски</vt:lpstr>
      <vt:lpstr>Прочитайте и переведите</vt:lpstr>
      <vt:lpstr>Домашнее задание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Английский язык</dc:title>
  <dc:creator>Екатерина</dc:creator>
  <cp:lastModifiedBy>Екатерина</cp:lastModifiedBy>
  <cp:revision>2</cp:revision>
  <dcterms:created xsi:type="dcterms:W3CDTF">2013-09-10T10:23:16Z</dcterms:created>
  <dcterms:modified xsi:type="dcterms:W3CDTF">2013-09-10T10:41:09Z</dcterms:modified>
</cp:coreProperties>
</file>