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714" autoAdjust="0"/>
  </p:normalViewPr>
  <p:slideViewPr>
    <p:cSldViewPr>
      <p:cViewPr varScale="1">
        <p:scale>
          <a:sx n="86" d="100"/>
          <a:sy n="86" d="100"/>
        </p:scale>
        <p:origin x="-149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8%D1%81%D1%82%D0%B5%D0%BC%D0%B0_%D1%83%D1%80%D0%B0%D0%B2%D0%BD%D0%B5%D0%BD%D0%B8%D0%B9" TargetMode="External"/><Relationship Id="rId2" Type="http://schemas.openxmlformats.org/officeDocument/2006/relationships/hyperlink" Target="http://ru.wikipedia.org/wiki/%D0%90%D0%BB%D0%B3%D0%B5%D0%B1%D1%80%D0%B0%D0%B8%D1%87%D0%B5%D1%81%D0%BA%D0%BE%D0%B5_%D1%83%D1%80%D0%B0%D0%B2%D0%BD%D0%B5%D0%BD%D0%B8%D0%B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История возникновения Алгебры.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357826"/>
            <a:ext cx="7406640" cy="1752600"/>
          </a:xfrm>
        </p:spPr>
        <p:txBody>
          <a:bodyPr/>
          <a:lstStyle/>
          <a:p>
            <a:r>
              <a:rPr lang="ru-RU" smtClean="0"/>
              <a:t>Выполнила :</a:t>
            </a:r>
          </a:p>
          <a:p>
            <a:r>
              <a:rPr lang="ru-RU" smtClean="0"/>
              <a:t>Артамонова Мария.</a:t>
            </a:r>
            <a:endParaRPr lang="ru-RU" dirty="0"/>
          </a:p>
        </p:txBody>
      </p:sp>
      <p:pic>
        <p:nvPicPr>
          <p:cNvPr id="4" name="Рисунок 3" descr="foto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24" y="1785926"/>
            <a:ext cx="4460876" cy="487521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Происхождение термина "алгебра"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47800"/>
            <a:ext cx="8719406" cy="605316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Происхождение самого слова "алгебра" не вполне выяснено. По мнению большинства исследователей этого вопроса, слово "алгебра" произошло от названия труда арабского математика </a:t>
            </a:r>
            <a:r>
              <a:rPr lang="ru-RU" dirty="0" err="1" smtClean="0"/>
              <a:t>Ал-Хорезми</a:t>
            </a:r>
            <a:r>
              <a:rPr lang="ru-RU" dirty="0" smtClean="0"/>
              <a:t> (от самого имени которого согласно большинству исследователей происходит популярное слово "алгоритм") "</a:t>
            </a:r>
            <a:r>
              <a:rPr lang="ru-RU" dirty="0" err="1" smtClean="0"/>
              <a:t>Аль-джабр-аль-мукабалла</a:t>
            </a:r>
            <a:r>
              <a:rPr lang="ru-RU" dirty="0" smtClean="0"/>
              <a:t>", то есть "учение о перестановках, отношениях и решениях", но некоторые авторы производят слово "алгебра" от имени математика </a:t>
            </a:r>
            <a:r>
              <a:rPr lang="ru-RU" dirty="0" err="1" smtClean="0"/>
              <a:t>Гебера</a:t>
            </a:r>
            <a:r>
              <a:rPr lang="ru-RU" dirty="0" smtClean="0"/>
              <a:t>, однако само существование такого математика подвержено сомнению.</a:t>
            </a:r>
            <a:br>
              <a:rPr lang="ru-RU" dirty="0" smtClean="0"/>
            </a:br>
            <a:r>
              <a:rPr lang="ru-RU" dirty="0" smtClean="0"/>
              <a:t>Древнейшие сочинения по алгебре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МИХАИЛ АЛЕКСЕЕВИЧ ЛАВРЕНТЬЕВ (1900-1980)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47800"/>
            <a:ext cx="4500594" cy="462440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М. А. Лаврентьев - советский ученый и организатор науки, Герой Социалистического Труда (1967), лауреат Ленинской (1958) и Государственных (1946, 1949) премий, академик (1946), вице-президент Академии наук СССР (1957-1975). </a:t>
            </a:r>
          </a:p>
          <a:p>
            <a:endParaRPr lang="ru-RU" dirty="0"/>
          </a:p>
        </p:txBody>
      </p:sp>
      <p:pic>
        <p:nvPicPr>
          <p:cNvPr id="4" name="Рисунок 3" descr="0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1357298"/>
            <a:ext cx="3143272" cy="4286280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ИВАН МАТВЕЕВИЧ ВИНОГРАДОВ (1891-1983)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3786214" cy="542928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И. М. Виноградов-русский советский математик, дважды Герой Социалистического Труда (1945, 1971), лауреат Ленинской (1972) и Государственных (1941, 1983) премий, академик (1929). Основные работы И. М. Виноградова относятся к теории чисел (см. Чисел теория). </a:t>
            </a:r>
            <a:endParaRPr lang="ru-RU" dirty="0"/>
          </a:p>
        </p:txBody>
      </p:sp>
      <p:pic>
        <p:nvPicPr>
          <p:cNvPr id="4" name="Рисунок 3" descr="0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428736"/>
            <a:ext cx="3571900" cy="5072098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3643338" cy="4800600"/>
          </a:xfrm>
        </p:spPr>
        <p:txBody>
          <a:bodyPr>
            <a:normAutofit/>
          </a:bodyPr>
          <a:lstStyle/>
          <a:p>
            <a:r>
              <a:rPr lang="ru-RU" dirty="0" smtClean="0"/>
              <a:t>Об Архимеде - великом математике и механике - известно больше, чем о других ученых древности. </a:t>
            </a:r>
            <a:endParaRPr lang="ru-RU" dirty="0"/>
          </a:p>
        </p:txBody>
      </p:sp>
      <p:pic>
        <p:nvPicPr>
          <p:cNvPr id="4" name="Рисунок 3" descr="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1714488"/>
            <a:ext cx="3629046" cy="4757765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714488"/>
            <a:ext cx="8429684" cy="12144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Практическое применение алгебры.</a:t>
            </a:r>
            <a:br>
              <a:rPr lang="ru-RU" b="1" dirty="0" smtClean="0"/>
            </a:br>
            <a:r>
              <a:rPr lang="ru-RU" dirty="0" smtClean="0"/>
              <a:t>Вплоть до второй половины XX века практическое применение алгебры ограничивалось, в основном, решением </a:t>
            </a:r>
            <a:r>
              <a:rPr lang="ru-RU" dirty="0" smtClean="0">
                <a:hlinkClick r:id="rId2" tooltip="Алгебраическое уравнение"/>
              </a:rPr>
              <a:t>алгебраических уравнений</a:t>
            </a:r>
            <a:r>
              <a:rPr lang="ru-RU" dirty="0" smtClean="0"/>
              <a:t> и </a:t>
            </a:r>
            <a:r>
              <a:rPr lang="ru-RU" dirty="0" smtClean="0">
                <a:hlinkClick r:id="rId3" tooltip="Система уравнений"/>
              </a:rPr>
              <a:t>систем уравнений</a:t>
            </a:r>
            <a:r>
              <a:rPr lang="ru-RU" dirty="0" smtClean="0"/>
              <a:t> с несколькими переменными.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foto32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715008" y="3505204"/>
            <a:ext cx="2838450" cy="3352796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5643602" cy="596267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Европе алгебра снова появляется только в эпоху Возрождения, и именно от арабов. Каким образом арабы дошли до тех истин, которые мы находим в их сочинениях, дошедших до нас в большом количестве, – неизвестно. Они могли быть знакомы с трактатами греков, или, как думают некоторые, получить свои знания из Индии. Сами арабы приписывали изобретение алгебры</a:t>
            </a:r>
            <a:endParaRPr lang="ru-RU" dirty="0"/>
          </a:p>
        </p:txBody>
      </p:sp>
      <p:pic>
        <p:nvPicPr>
          <p:cNvPr id="4" name="Рисунок 3" descr="foto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428604"/>
            <a:ext cx="3286116" cy="5996002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5286380" cy="61055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Первым сочинением, появившимся в Европе после продолжительного пробела со времен Диофанта, считается трактат итальянского купца Леонардо, который, путешествуя по своим коммерческим делам на Востоке, ознакомился там с индийскими (ныне называемыми арабскими) цифрами, и с арифметикой и алгеброй арабов. </a:t>
            </a:r>
            <a:endParaRPr lang="ru-RU" dirty="0"/>
          </a:p>
        </p:txBody>
      </p:sp>
      <p:pic>
        <p:nvPicPr>
          <p:cNvPr id="4" name="Рисунок 3" descr="foto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214290"/>
            <a:ext cx="3929058" cy="635795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 за внимание.</a:t>
            </a:r>
            <a:endParaRPr lang="ru-RU" dirty="0"/>
          </a:p>
        </p:txBody>
      </p:sp>
      <p:pic>
        <p:nvPicPr>
          <p:cNvPr id="6" name="Рисунок 5" descr="foto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2000241"/>
            <a:ext cx="3714744" cy="4857760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</TotalTime>
  <Words>335</Words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История возникновения Алгебры.</vt:lpstr>
      <vt:lpstr>Происхождение термина "алгебра"</vt:lpstr>
      <vt:lpstr>МИХАИЛ АЛЕКСЕЕВИЧ ЛАВРЕНТЬЕВ (1900-1980)  </vt:lpstr>
      <vt:lpstr>ИВАН МАТВЕЕВИЧ ВИНОГРАДОВ (1891-1983)  </vt:lpstr>
      <vt:lpstr>Слайд 5</vt:lpstr>
      <vt:lpstr>Практическое применение алгебры. Вплоть до второй половины XX века практическое применение алгебры ограничивалось, в основном, решением алгебраических уравнений и систем уравнений с несколькими переменными.  </vt:lpstr>
      <vt:lpstr>Слайд 7</vt:lpstr>
      <vt:lpstr>Слайд 8</vt:lpstr>
      <vt:lpstr>Спасибо 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возникновения Алгебры.</dc:title>
  <cp:lastModifiedBy>Class43</cp:lastModifiedBy>
  <cp:revision>3</cp:revision>
  <dcterms:modified xsi:type="dcterms:W3CDTF">2010-11-02T05:17:05Z</dcterms:modified>
</cp:coreProperties>
</file>