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CA27EF-EB71-433E-BE7E-ED3E7B47EE83}" type="datetimeFigureOut">
              <a:rPr lang="ru-RU" smtClean="0"/>
              <a:pPr/>
              <a:t>16.11.2010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DB0D42-867B-426D-80F3-A61DCC5D4F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CA27EF-EB71-433E-BE7E-ED3E7B47EE83}" type="datetimeFigureOut">
              <a:rPr lang="ru-RU" smtClean="0"/>
              <a:pPr/>
              <a:t>16.11.2010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DB0D42-867B-426D-80F3-A61DCC5D4F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CA27EF-EB71-433E-BE7E-ED3E7B47EE83}" type="datetimeFigureOut">
              <a:rPr lang="ru-RU" smtClean="0"/>
              <a:pPr/>
              <a:t>16.11.2010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DB0D42-867B-426D-80F3-A61DCC5D4F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CA27EF-EB71-433E-BE7E-ED3E7B47EE83}" type="datetimeFigureOut">
              <a:rPr lang="ru-RU" smtClean="0"/>
              <a:pPr/>
              <a:t>16.11.2010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DB0D42-867B-426D-80F3-A61DCC5D4F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CA27EF-EB71-433E-BE7E-ED3E7B47EE83}" type="datetimeFigureOut">
              <a:rPr lang="ru-RU" smtClean="0"/>
              <a:pPr/>
              <a:t>16.11.2010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DB0D42-867B-426D-80F3-A61DCC5D4F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CA27EF-EB71-433E-BE7E-ED3E7B47EE83}" type="datetimeFigureOut">
              <a:rPr lang="ru-RU" smtClean="0"/>
              <a:pPr/>
              <a:t>16.11.2010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DB0D42-867B-426D-80F3-A61DCC5D4F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CA27EF-EB71-433E-BE7E-ED3E7B47EE83}" type="datetimeFigureOut">
              <a:rPr lang="ru-RU" smtClean="0"/>
              <a:pPr/>
              <a:t>16.11.2010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DB0D42-867B-426D-80F3-A61DCC5D4F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CA27EF-EB71-433E-BE7E-ED3E7B47EE83}" type="datetimeFigureOut">
              <a:rPr lang="ru-RU" smtClean="0"/>
              <a:pPr/>
              <a:t>16.11.2010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DB0D42-867B-426D-80F3-A61DCC5D4F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CA27EF-EB71-433E-BE7E-ED3E7B47EE83}" type="datetimeFigureOut">
              <a:rPr lang="ru-RU" smtClean="0"/>
              <a:pPr/>
              <a:t>16.11.2010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DB0D42-867B-426D-80F3-A61DCC5D4F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CA27EF-EB71-433E-BE7E-ED3E7B47EE83}" type="datetimeFigureOut">
              <a:rPr lang="ru-RU" smtClean="0"/>
              <a:pPr/>
              <a:t>16.11.2010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DB0D42-867B-426D-80F3-A61DCC5D4F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76CA27EF-EB71-433E-BE7E-ED3E7B47EE83}" type="datetimeFigureOut">
              <a:rPr lang="ru-RU" smtClean="0"/>
              <a:pPr/>
              <a:t>16.11.2010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C8DB0D42-867B-426D-80F3-A61DCC5D4F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6CA27EF-EB71-433E-BE7E-ED3E7B47EE83}" type="datetimeFigureOut">
              <a:rPr lang="ru-RU" smtClean="0"/>
              <a:pPr/>
              <a:t>16.11.2010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C8DB0D42-867B-426D-80F3-A61DCC5D4FD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 spokes="8"/>
  </p:transition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714356"/>
            <a:ext cx="7772400" cy="2214578"/>
          </a:xfrm>
        </p:spPr>
        <p:txBody>
          <a:bodyPr/>
          <a:lstStyle/>
          <a:p>
            <a:r>
              <a:rPr lang="ru-RU" sz="4800" i="1" dirty="0" smtClean="0">
                <a:latin typeface="Arial" pitchFamily="34" charset="0"/>
                <a:cs typeface="Arial" pitchFamily="34" charset="0"/>
              </a:rPr>
              <a:t>Использование электромагнитной индукции</a:t>
            </a:r>
            <a:endParaRPr lang="ru-RU" sz="48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Трансформаторы: устройство и принцип действия</a:t>
            </a:r>
            <a:endParaRPr lang="ru-RU" sz="36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1\Desktop\Documents\Мои сканированные изображения\2010-11 (ноя)\сканирование0014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9144000" cy="2143140"/>
          </a:xfrm>
          <a:prstGeom prst="rect">
            <a:avLst/>
          </a:prstGeom>
          <a:noFill/>
        </p:spPr>
      </p:pic>
      <p:pic>
        <p:nvPicPr>
          <p:cNvPr id="1027" name="Picture 3" descr="C:\Users\1\Desktop\Documents\Мои сканированные изображения\2010-11 (ноя)\сканирование0014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643182"/>
            <a:ext cx="9144000" cy="3941097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b="1" i="1" dirty="0" smtClean="0"/>
              <a:t>Устройство</a:t>
            </a:r>
            <a:endParaRPr lang="ru-RU" sz="6000" b="1" i="1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1. </a:t>
            </a:r>
            <a:r>
              <a:rPr lang="ru-RU" dirty="0" err="1" smtClean="0"/>
              <a:t>Магнито-мягкий</a:t>
            </a:r>
            <a:r>
              <a:rPr lang="ru-RU" dirty="0" smtClean="0"/>
              <a:t> стальной сердечник</a:t>
            </a:r>
          </a:p>
          <a:p>
            <a:r>
              <a:rPr lang="ru-RU" dirty="0" smtClean="0"/>
              <a:t>2.Две катушки с проволочными обмотками</a:t>
            </a:r>
            <a:endParaRPr lang="ru-RU" dirty="0"/>
          </a:p>
        </p:txBody>
      </p:sp>
      <p:pic>
        <p:nvPicPr>
          <p:cNvPr id="2050" name="Picture 2" descr="C:\Users\1\Desktop\Documents\Мои сканированные изображения\2010-11 (ноя)\сканирование0014.t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000240"/>
            <a:ext cx="4503738" cy="414340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914400" y="2714620"/>
            <a:ext cx="7772400" cy="3640940"/>
          </a:xfrm>
        </p:spPr>
        <p:txBody>
          <a:bodyPr>
            <a:normAutofit fontScale="92500"/>
          </a:bodyPr>
          <a:lstStyle/>
          <a:p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Повышающий трансформатор     -      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к‹1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Понижающий трансформатор     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-     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к›1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1\Desktop\Documents\Мои сканированные изображения\2010-11 (ноя)\сканирование0015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285749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6309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1\Desktop\Documents\Мои сканированные изображения\2010-11 (ноя)\сканирование0016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9144000" cy="628654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43998" cy="785818"/>
          </a:xfrm>
        </p:spPr>
        <p:txBody>
          <a:bodyPr/>
          <a:lstStyle/>
          <a:p>
            <a:pPr algn="ctr"/>
            <a:r>
              <a:rPr lang="ru-RU" sz="3200" dirty="0" smtClean="0"/>
              <a:t>Применение ЭМИ в современной технике</a:t>
            </a:r>
            <a:endParaRPr lang="ru-RU" sz="32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1\Desktop\Documents\Мои сканированные изображения\2010-11 (ноя)\сканирование0017.t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000108"/>
            <a:ext cx="4214842" cy="564360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472518" cy="928694"/>
          </a:xfrm>
        </p:spPr>
        <p:txBody>
          <a:bodyPr/>
          <a:lstStyle/>
          <a:p>
            <a:pPr algn="ctr"/>
            <a:r>
              <a:rPr lang="ru-RU" sz="3200" dirty="0" smtClean="0"/>
              <a:t>Применение ЭМИ в современной технике</a:t>
            </a:r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1\Desktop\Documents\Мои сканированные изображения\2010-11 (ноя)\сканирование0018.t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00174"/>
            <a:ext cx="8572560" cy="514353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702358"/>
          </a:xfrm>
        </p:spPr>
        <p:txBody>
          <a:bodyPr/>
          <a:lstStyle/>
          <a:p>
            <a:r>
              <a:rPr lang="ru-RU" dirty="0" smtClean="0"/>
              <a:t>Реши задачи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1\Desktop\Documents\Мои сканированные изображения\2010-11 (ноя)\сканирование0019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0174"/>
            <a:ext cx="9144000" cy="1928826"/>
          </a:xfrm>
          <a:prstGeom prst="rect">
            <a:avLst/>
          </a:prstGeom>
          <a:noFill/>
        </p:spPr>
      </p:pic>
      <p:pic>
        <p:nvPicPr>
          <p:cNvPr id="7171" name="Picture 3" descr="C:\Users\1\Desktop\Documents\Мои сканированные изображения\2010-11 (ноя)\сканирование0020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929066"/>
            <a:ext cx="9144000" cy="200026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95</TotalTime>
  <Words>40</Words>
  <Application>Microsoft Office PowerPoint</Application>
  <PresentationFormat>Экран (4:3)</PresentationFormat>
  <Paragraphs>10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Метро</vt:lpstr>
      <vt:lpstr>Использование электромагнитной индукции</vt:lpstr>
      <vt:lpstr>Слайд 2</vt:lpstr>
      <vt:lpstr>Устройство</vt:lpstr>
      <vt:lpstr>Слайд 4</vt:lpstr>
      <vt:lpstr>Слайд 5</vt:lpstr>
      <vt:lpstr>Применение ЭМИ в современной технике</vt:lpstr>
      <vt:lpstr>Применение ЭМИ в современной технике</vt:lpstr>
      <vt:lpstr>Реши задачи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электромагнитной индукции</dc:title>
  <dc:creator>1</dc:creator>
  <cp:lastModifiedBy>кабинет18</cp:lastModifiedBy>
  <cp:revision>12</cp:revision>
  <dcterms:created xsi:type="dcterms:W3CDTF">2010-11-15T15:48:58Z</dcterms:created>
  <dcterms:modified xsi:type="dcterms:W3CDTF">2010-11-16T08:56:57Z</dcterms:modified>
</cp:coreProperties>
</file>