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71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40" autoAdjust="0"/>
  </p:normalViewPr>
  <p:slideViewPr>
    <p:cSldViewPr>
      <p:cViewPr varScale="1">
        <p:scale>
          <a:sx n="94" d="100"/>
          <a:sy n="94" d="100"/>
        </p:scale>
        <p:origin x="-21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24A13E-B032-4557-8FFD-E3E65A9922FC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4D462-F29A-475A-B603-F3C08C769E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371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764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Все, кто намеревается посетить Англию, старается, прежде всего, попасть в Лондон, потому, что именно здесь находятся главные достопримечательности этой страны. Этот город имеет богатейшую историю, которая встречает туристов на каждом шагу. В Лондоне есть множество достопримечательностей, многие из которых внесены в Список Всемирного Наследия ЮНЕСКО.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Биг-Бен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голос Лондона, показывает точное время с 1859 года. Почему колокол называется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Биг-Бен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Есть две версии. Возможно, что его назвали в честь валлийца, Сэра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Холла, который в то время управлял строительством. По другой версии, название было дано рабочими, которые перевезли колокол из литейного цеха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Уайтчапела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телеге запряженной 16 белыми лошадьми. Их героем тогда был боксёр тяжёлого веса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Каунт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Улицы, площади и здания Лондона не менее интересны. Просто гуляя по городу, вы увидите великолепные церемонии королевской гвардии, интереснейшие исторические здания и многое другое. </a:t>
            </a:r>
            <a:r>
              <a:rPr lang="ru-RU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Виды Лондона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замечательны, так как над его архитектурными ансамблями работали величайшие архитекторы на протяжении многих веков.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Италия - это рай для туристов, каждый сможет найти  себе занятие по душе -  отдых на песочном пляже летом или катание на горных лыжах зимой, экскурсию по историческим местам и музеям в любое время года или просто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шоппинг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ru-RU" dirty="0" smtClean="0"/>
              <a:t>	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Италия является крупнейшим центром международного туризма, более 50 миллионов человек ежегодно посещают эту солнечную страну. Перед поездкой в Италию обязательно ознакомьтесь с достопримечательностями Италии. Одной поездки не хватит, чтобы посмотреть все города и музеи, у вас наверняка возникнет желание вернуться снова в эту гостеприимную страну.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	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 одни путешественник не сможет представить Италию без Венеции. Венеция располагается на 118 островах лагуны, которые соединены между собой многочисленными мостами и переправами. Эти острова срослись в единый восхитительный город.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	Она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знаменита гондольерами. Странные фигуры скользят по каналам города с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века. В конце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XIX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века насчитывалось 10 тысяч гондольеров, в настоящее время их осталось всего около 400.</a:t>
            </a:r>
          </a:p>
          <a:p>
            <a:r>
              <a:rPr lang="ru-RU" dirty="0" smtClean="0"/>
              <a:t>	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Много веков жила Венеция, как сказочно богатый город, и ее жителей нельзя было удивить обилием золота, серебра, драгоценных камней, тканей и иных сокровищ,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именно поэтому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Венецию можно назвать подлинной «Жемчужиной Адриатики»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	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Франция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самая большая по территории страна в Западной Европе. Особенностью Франции являются города, которые представляют большую культурную ценность. Что же так влечет в эту страну туристов из всех концов мира? Прежде всего, это неповторимость и разнообразие всех регионов Франции. Каждый регион похож на отдельную страну, имеет свои традиции, обычаи, кухню, даже иногда свой собственный язык или местное наречие.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Чего стоит один только Париж! Иностранцы приезжают сюда, чтобы насладиться изысканной французской кухней, попробовать вкус настоящего французского вина и сыра.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Париж – это столица Франции, город полный тайн и волшебства. Спустя века Париж не перестает удивлять, завораживать и околдовывать своей красотой. Любой путешественник сможет найти в Париже что-то близкое именно ему. Воспоминания о нем навсегда останутся в вашем сердце.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В западной части Парижа находится знаменитая Эйфелева башня и Триумфальная арка, Эйфелева башня построена в 1889 году как символ международной выставки, она с удивительной легкостью вздымается на 300 с лишним метров 7 тыс. т. металлических конструкций, словно сплетенных в удивительное кружево. Сейчас Эйфелева башня не только украшение Парижа, но и лучшая телевизионная вышка в Европе. Конечно же, Эйфелева башня привлекает множество туристов со всех уголков мира, каждый должен испытать неповторимые чувства и эмоции увидев, и даже побывав на ее верхушке.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В завершении остаётся добавить, что если когда-нибудь вы соберетесь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провести отдых именно в Европе, вы обязательно получите массу положительных эмоций и не только. На данный момент я постаралась их передать вам через свою серию  акварельных листов. Надеюсь, в будущем мои работы будут радовать не одного зрителя и заслужат достойной оценки.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4D462-F29A-475A-B603-F3C08C769E80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0F7CE0B-823F-40EB-8BCF-8EC40E41E25F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CAF40AD-3CE0-4A51-8FC1-1EFCF6D9DD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ru.wikipedia.org/wiki/%D0%A1%D0%BE%D0%B5%D0%B4%D0%B8%D0%BD%D1%91%D0%BD%D0%BD%D0%BE%D0%B5_%D0%9A%D0%BE%D1%80%D0%BE%D0%BB%D0%B5%D0%B2%D1%81%D1%82%D0%B2%D0%BE_%D0%92%D0%B5%D0%BB%D0%B8%D0%BA%D0%BE%D0%B1%D1%80%D0%B8%D1%82%D0%B0%D0%BD%D0%B8%D0%B8_%D0%B8_%D0%A1%D0%B5%D0%B2%D0%B5%D1%80%D0%BD%D0%BE%D0%B9_%D0%98%D1%80%D0%BB%D0%B0%D0%BD%D0%B4%D0%B8%D0%B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4%D1%80%D0%B8%D0%B0%D1%82%D0%B8%D1%87%D0%B5%D1%81%D0%BA%D0%BE%D0%B5_%D0%BC%D0%BE%D1%80%D0%B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stretch>
            <a:fillRect l="-11000" t="22000" r="-11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2636912"/>
            <a:ext cx="8821644" cy="1080120"/>
          </a:xfrm>
        </p:spPr>
        <p:txBody>
          <a:bodyPr>
            <a:noAutofit/>
          </a:bodyPr>
          <a:lstStyle/>
          <a:p>
            <a:pPr algn="r"/>
            <a:r>
              <a:rPr lang="ru-RU" sz="1800" b="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</a:t>
            </a:r>
            <a:r>
              <a:rPr lang="ru-RU" sz="18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8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18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альцева </a:t>
            </a:r>
            <a:r>
              <a:rPr lang="ru-RU" sz="18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18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сения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r"/>
            <a:r>
              <a:rPr lang="ru-RU" b="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учащаяся 9 «а» класса </a:t>
            </a:r>
          </a:p>
          <a:p>
            <a:pPr algn="r"/>
            <a:r>
              <a:rPr lang="ru-RU" b="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«СОШ №91» г. </a:t>
            </a:r>
            <a:r>
              <a:rPr lang="ru-RU" b="0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ерми</a:t>
            </a:r>
            <a:endParaRPr lang="ru-RU" b="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1037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«Путешествие в Европу»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2_7280_oboi_venecianskie_gondoly_1024x768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301625" y="2865041"/>
            <a:ext cx="4041775" cy="30313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Содержимое 7" descr="12_4345_oboi_venecianskaja_ulochka_1024x768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800600" y="2867819"/>
            <a:ext cx="4038600" cy="3028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лево 7">
            <a:hlinkClick r:id="rId2" action="ppaction://hlinksldjump"/>
          </p:cNvPr>
          <p:cNvSpPr/>
          <p:nvPr/>
        </p:nvSpPr>
        <p:spPr>
          <a:xfrm>
            <a:off x="285720" y="6143644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«Венецианские мотивы».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D:\ксюше\ПРОЕКТ\1264766874_venecia.jpg"/>
          <p:cNvPicPr>
            <a:picLocks noChangeAspect="1" noChangeArrowheads="1"/>
          </p:cNvPicPr>
          <p:nvPr/>
        </p:nvPicPr>
        <p:blipFill>
          <a:blip r:embed="rId3"/>
          <a:srcRect l="10909" r="10909"/>
          <a:stretch>
            <a:fillRect/>
          </a:stretch>
        </p:blipFill>
        <p:spPr bwMode="auto">
          <a:xfrm>
            <a:off x="285720" y="1700808"/>
            <a:ext cx="4142264" cy="43713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2" descr="H:\проект по ИЗО\продукт проекта фото\венец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264" y="1647546"/>
            <a:ext cx="3469183" cy="4496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Париж</a:t>
            </a:r>
            <a:r>
              <a:rPr lang="ru-RU" dirty="0" smtClean="0"/>
              <a:t> — столица Франции, важнейший экономический и культурный центр страны, расположенный в северной части центральной Франции, на берегах реки Сены.</a:t>
            </a:r>
            <a:endParaRPr lang="ru-RU" dirty="0"/>
          </a:p>
        </p:txBody>
      </p:sp>
      <p:pic>
        <p:nvPicPr>
          <p:cNvPr id="7" name="Содержимое 6" descr="63_0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00600" y="3037440"/>
            <a:ext cx="4038600" cy="26897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Франция. Париж.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Эйфелева башня</a:t>
            </a:r>
            <a:r>
              <a:rPr lang="ru-RU" dirty="0" smtClean="0"/>
              <a:t>  — самая узнаваемая архитектурная достопримечательность Парижа, всемирно известная как символ Франции, названная в честь своего конструктора Густава Эйфеля.</a:t>
            </a:r>
            <a:endParaRPr lang="ru-RU" dirty="0"/>
          </a:p>
        </p:txBody>
      </p:sp>
      <p:pic>
        <p:nvPicPr>
          <p:cNvPr id="7" name="Содержимое 6" descr="63_04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909344" y="2471738"/>
            <a:ext cx="3821112" cy="3821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321524_yejfeleva_-bashnya_-noch_-ogni_1920x1200_(www.GdeFon.ru)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3500438"/>
            <a:ext cx="4114830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Содержимое 11" descr="1264766432_paris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285720" y="2285992"/>
            <a:ext cx="4038600" cy="3822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любовью из Парижа!»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214282" y="6286520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admin\Desktop\P207054434443542323544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553119"/>
            <a:ext cx="3401465" cy="4661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D:\ксюше\ПРОЕКТ\12_8298_oboi_vid_snizu_na_jejfelevu_bashnju_1024x768.jpg"/>
          <p:cNvPicPr>
            <a:picLocks noChangeAspect="1" noChangeArrowheads="1"/>
          </p:cNvPicPr>
          <p:nvPr/>
        </p:nvPicPr>
        <p:blipFill>
          <a:blip r:embed="rId4"/>
          <a:srcRect l="28409"/>
          <a:stretch>
            <a:fillRect/>
          </a:stretch>
        </p:blipFill>
        <p:spPr bwMode="auto">
          <a:xfrm>
            <a:off x="428596" y="2143116"/>
            <a:ext cx="3857652" cy="40413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Выводы: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200" dirty="0" smtClean="0"/>
              <a:t>Путешествуя по таким странам, как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Англия</a:t>
            </a:r>
            <a:r>
              <a:rPr lang="ru-RU" sz="3200" dirty="0" smtClean="0"/>
              <a:t>,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Франция</a:t>
            </a:r>
            <a:r>
              <a:rPr lang="ru-RU" sz="3200" dirty="0" smtClean="0"/>
              <a:t> и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Италия</a:t>
            </a:r>
            <a:r>
              <a:rPr lang="ru-RU" sz="3200" dirty="0" smtClean="0"/>
              <a:t>:</a:t>
            </a:r>
          </a:p>
          <a:p>
            <a:r>
              <a:rPr lang="ru-RU" sz="3200" dirty="0" smtClean="0"/>
              <a:t>можно увеличить свой багаж знаний</a:t>
            </a:r>
          </a:p>
          <a:p>
            <a:r>
              <a:rPr lang="ru-RU" sz="3200" dirty="0" smtClean="0"/>
              <a:t> получить духовное обогащение</a:t>
            </a:r>
          </a:p>
          <a:p>
            <a:r>
              <a:rPr lang="ru-RU" sz="3200" dirty="0" smtClean="0"/>
              <a:t> испытать невероятные эмоции</a:t>
            </a:r>
          </a:p>
          <a:p>
            <a:r>
              <a:rPr lang="ru-RU" sz="3200" dirty="0" smtClean="0"/>
              <a:t> узнать много интересных фактов</a:t>
            </a:r>
          </a:p>
          <a:p>
            <a:r>
              <a:rPr lang="ru-RU" sz="3200" dirty="0" smtClean="0"/>
              <a:t> и, конечно же, просто отдохнуть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85720" y="928670"/>
            <a:ext cx="2571768" cy="5257800"/>
          </a:xfrm>
        </p:spPr>
        <p:txBody>
          <a:bodyPr numCol="1">
            <a:normAutofit fontScale="92500" lnSpcReduction="20000"/>
          </a:bodyPr>
          <a:lstStyle/>
          <a:p>
            <a:r>
              <a:rPr lang="ru-RU" sz="35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Цель проекта</a:t>
            </a:r>
            <a:r>
              <a:rPr lang="ru-RU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</a:t>
            </a:r>
            <a:r>
              <a:rPr lang="ru-RU" sz="2400" dirty="0" smtClean="0"/>
              <a:t>создание и демонстрация серии живописно-графических работ, раскрывающих неповторимость и красоту архитектурных и ландшафтных </a:t>
            </a:r>
            <a:r>
              <a:rPr lang="ru-RU" sz="2400" dirty="0" err="1" smtClean="0"/>
              <a:t>достопримечател-ьностей</a:t>
            </a:r>
            <a:r>
              <a:rPr lang="ru-RU" sz="2400" dirty="0" smtClean="0"/>
              <a:t> европейских городов.</a:t>
            </a:r>
          </a:p>
        </p:txBody>
      </p:sp>
      <p:pic>
        <p:nvPicPr>
          <p:cNvPr id="5" name="Рисунок 4" descr="322900_chexiya_gorod_4216x2696_(www.GdeFon.ru)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0971" r="10971"/>
          <a:stretch>
            <a:fillRect/>
          </a:stretch>
        </p:blipFill>
        <p:spPr>
          <a:xfrm>
            <a:off x="3071802" y="1071546"/>
            <a:ext cx="5795962" cy="4748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Задачи:</a:t>
            </a:r>
            <a:endParaRPr lang="ru-RU" b="1" i="1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413256" cy="475947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изучить основные потребности  и проблемы отечественного туризма;</a:t>
            </a:r>
          </a:p>
          <a:p>
            <a:r>
              <a:rPr lang="ru-RU" sz="2400" dirty="0" smtClean="0"/>
              <a:t>изучить характерные особенности европейских городов</a:t>
            </a:r>
            <a:r>
              <a:rPr lang="en-US" sz="2400" dirty="0" smtClean="0"/>
              <a:t>;</a:t>
            </a:r>
            <a:endParaRPr lang="ru-RU" sz="2400" dirty="0" smtClean="0"/>
          </a:p>
          <a:p>
            <a:r>
              <a:rPr lang="ru-RU" sz="2400" dirty="0" smtClean="0"/>
              <a:t>познакомиться с творчеством художников, изображающих городской пейзаж</a:t>
            </a:r>
            <a:r>
              <a:rPr lang="en-US" sz="2400" dirty="0" smtClean="0"/>
              <a:t>;</a:t>
            </a:r>
          </a:p>
          <a:p>
            <a:r>
              <a:rPr lang="ru-RU" sz="2400" dirty="0" smtClean="0"/>
              <a:t>расширить знания в использовании акварели и акварельных техниках;</a:t>
            </a:r>
            <a:endParaRPr lang="en-US" sz="2400" dirty="0" smtClean="0"/>
          </a:p>
          <a:p>
            <a:r>
              <a:rPr lang="ru-RU" sz="2400" dirty="0" smtClean="0"/>
              <a:t>совершенствовать навыки работы акварельными красками.</a:t>
            </a:r>
            <a:endParaRPr lang="ru-RU" sz="2400" dirty="0"/>
          </a:p>
        </p:txBody>
      </p:sp>
      <p:pic>
        <p:nvPicPr>
          <p:cNvPr id="1026" name="Picture 2" descr="D:\ксюше\ПРОЕКТ\11332726_939278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643050"/>
            <a:ext cx="3132281" cy="4286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0_23169_45be2187_L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11003"/>
          <a:stretch>
            <a:fillRect/>
          </a:stretch>
        </p:blipFill>
        <p:spPr>
          <a:xfrm rot="753597">
            <a:off x="3929058" y="714356"/>
            <a:ext cx="4131416" cy="55878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6248" y="1643050"/>
            <a:ext cx="3786214" cy="928694"/>
          </a:xfrm>
        </p:spPr>
        <p:txBody>
          <a:bodyPr/>
          <a:lstStyle/>
          <a:p>
            <a:r>
              <a:rPr lang="ru-RU" sz="2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Отправляемся в путешествие!</a:t>
            </a:r>
            <a:endParaRPr lang="ru-RU" sz="28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14282" y="1214422"/>
            <a:ext cx="2571768" cy="4697427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Франция. Париж</a:t>
            </a:r>
            <a:endPara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Италия. Венеция.</a:t>
            </a:r>
            <a:endParaRPr lang="ru-RU" sz="3200" b="1" i="1" dirty="0" smtClean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Англия. Лондон.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Англия. Лондон.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Содержимое 10" descr="188245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l="15180" r="25616"/>
          <a:stretch>
            <a:fillRect/>
          </a:stretch>
        </p:blipFill>
        <p:spPr>
          <a:xfrm>
            <a:off x="428596" y="2357430"/>
            <a:ext cx="3648440" cy="3929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714876" y="2428868"/>
            <a:ext cx="4038600" cy="382219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Лондон</a:t>
            </a:r>
            <a:r>
              <a:rPr lang="ru-RU" dirty="0" smtClean="0"/>
              <a:t>  — столица Соединённого Королевства</a:t>
            </a:r>
            <a:r>
              <a:rPr lang="ru-RU" dirty="0" smtClean="0">
                <a:hlinkClick r:id="rId4" tooltip="Соединённое Королевство Великобритании и Северной Ирландии"/>
              </a:rPr>
              <a:t> </a:t>
            </a:r>
            <a:r>
              <a:rPr lang="ru-RU" dirty="0" smtClean="0"/>
              <a:t>Великобритании и Северной Ирландии, а также </a:t>
            </a:r>
            <a:r>
              <a:rPr lang="ru-RU" sz="2800" dirty="0" smtClean="0"/>
              <a:t>Англии</a:t>
            </a:r>
            <a:r>
              <a:rPr lang="ru-RU" dirty="0" smtClean="0"/>
              <a:t>, крупнейший город на Британских островах.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57158" y="2357430"/>
            <a:ext cx="4041648" cy="3818404"/>
          </a:xfrm>
        </p:spPr>
        <p:txBody>
          <a:bodyPr>
            <a:normAutofit/>
          </a:bodyPr>
          <a:lstStyle/>
          <a:p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Биг-Бен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dirty="0" smtClean="0"/>
              <a:t> — название самого большого из шести колоколов часовой башни Вестминстерского дворца в Лондоне, а также название часов и башни в целом.</a:t>
            </a:r>
            <a:endParaRPr lang="ru-RU" dirty="0"/>
          </a:p>
        </p:txBody>
      </p:sp>
      <p:pic>
        <p:nvPicPr>
          <p:cNvPr id="7" name="Содержимое 6" descr="293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29190" y="1357298"/>
            <a:ext cx="3541539" cy="5325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london1024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285720" y="2786058"/>
            <a:ext cx="4180970" cy="3135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Содержимое 7" descr="1_7075b508cbc32eb5cb624ebf45eba70d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786314" y="2714620"/>
            <a:ext cx="4038600" cy="32174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4" y="914400"/>
            <a:ext cx="2786082" cy="990600"/>
          </a:xfrm>
        </p:spPr>
        <p:txBody>
          <a:bodyPr/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«Лондонский час».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3000364" y="6143644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D:\ксюше\ПРОЕКТ\1_7075b508cbc32eb5cb624ebf45eba70d.jpg"/>
          <p:cNvPicPr>
            <a:picLocks noChangeAspect="1" noChangeArrowheads="1"/>
          </p:cNvPicPr>
          <p:nvPr/>
        </p:nvPicPr>
        <p:blipFill>
          <a:blip r:embed="rId3"/>
          <a:srcRect l="4129" r="47704"/>
          <a:stretch>
            <a:fillRect/>
          </a:stretch>
        </p:blipFill>
        <p:spPr bwMode="auto">
          <a:xfrm>
            <a:off x="357158" y="2428868"/>
            <a:ext cx="2245995" cy="3714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H:\проект по ИЗО\продукт проекта фото\англ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99324"/>
            <a:ext cx="4271269" cy="5344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3484430" cy="3818404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Венеция</a:t>
            </a:r>
            <a:r>
              <a:rPr lang="ru-RU" dirty="0" smtClean="0"/>
              <a:t> - город в Северной Италии на побережье Адриатического</a:t>
            </a:r>
            <a:r>
              <a:rPr lang="ru-RU" dirty="0" smtClean="0">
                <a:hlinkClick r:id="rId3" tooltip="Адриатическое море"/>
              </a:rPr>
              <a:t> </a:t>
            </a:r>
            <a:r>
              <a:rPr lang="ru-RU" dirty="0" smtClean="0"/>
              <a:t>моря.</a:t>
            </a:r>
            <a:endParaRPr lang="ru-RU" dirty="0"/>
          </a:p>
        </p:txBody>
      </p:sp>
      <p:pic>
        <p:nvPicPr>
          <p:cNvPr id="7" name="Содержимое 6" descr="1264766874_venecia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786314" y="2571744"/>
            <a:ext cx="4038600" cy="3230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Италия. Венеция.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945</TotalTime>
  <Words>145</Words>
  <Application>Microsoft Office PowerPoint</Application>
  <PresentationFormat>Экран (4:3)</PresentationFormat>
  <Paragraphs>58</Paragraphs>
  <Slides>16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«Путешествие в Европу»</vt:lpstr>
      <vt:lpstr>Презентация PowerPoint</vt:lpstr>
      <vt:lpstr>Задачи:</vt:lpstr>
      <vt:lpstr>Отправляемся в путешествие!</vt:lpstr>
      <vt:lpstr>Англия. Лондон.</vt:lpstr>
      <vt:lpstr>Презентация PowerPoint</vt:lpstr>
      <vt:lpstr>Презентация PowerPoint</vt:lpstr>
      <vt:lpstr>«Лондонский час».</vt:lpstr>
      <vt:lpstr>Италия. Венеция.</vt:lpstr>
      <vt:lpstr>Презентация PowerPoint</vt:lpstr>
      <vt:lpstr>«Венецианские мотивы».</vt:lpstr>
      <vt:lpstr>Франция. Париж.</vt:lpstr>
      <vt:lpstr>Презентация PowerPoint</vt:lpstr>
      <vt:lpstr>Презентация PowerPoint</vt:lpstr>
      <vt:lpstr>«С любовью из Парижа!»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NickOn</dc:creator>
  <cp:lastModifiedBy>Пользователь</cp:lastModifiedBy>
  <cp:revision>68</cp:revision>
  <dcterms:created xsi:type="dcterms:W3CDTF">2012-01-22T14:58:56Z</dcterms:created>
  <dcterms:modified xsi:type="dcterms:W3CDTF">2013-08-27T10:02:18Z</dcterms:modified>
</cp:coreProperties>
</file>