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D32D04F-E456-489B-B8F7-89FE8D5D2091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71C5DED-EBC5-4D7F-844B-60EC5953CF7A}">
      <dgm:prSet phldrT="[Текст]"/>
      <dgm:spPr/>
      <dgm:t>
        <a:bodyPr/>
        <a:lstStyle/>
        <a:p>
          <a:r>
            <a:rPr lang="ru-RU" dirty="0" smtClean="0"/>
            <a:t>блестящий</a:t>
          </a:r>
          <a:endParaRPr lang="ru-RU" dirty="0"/>
        </a:p>
      </dgm:t>
    </dgm:pt>
    <dgm:pt modelId="{2DA56E05-C291-4D1B-8C44-0B4E82BDD17F}" type="parTrans" cxnId="{2F5B2216-BCC2-4579-8878-FBFD0BC8DC25}">
      <dgm:prSet/>
      <dgm:spPr/>
      <dgm:t>
        <a:bodyPr/>
        <a:lstStyle/>
        <a:p>
          <a:endParaRPr lang="ru-RU"/>
        </a:p>
      </dgm:t>
    </dgm:pt>
    <dgm:pt modelId="{B4C4080B-0EBA-4914-B7FB-86B3FCAB94A2}" type="sibTrans" cxnId="{2F5B2216-BCC2-4579-8878-FBFD0BC8DC25}">
      <dgm:prSet/>
      <dgm:spPr/>
      <dgm:t>
        <a:bodyPr/>
        <a:lstStyle/>
        <a:p>
          <a:endParaRPr lang="ru-RU"/>
        </a:p>
      </dgm:t>
    </dgm:pt>
    <dgm:pt modelId="{C2DB30DA-66A4-4C54-8B25-E33EC0E3B017}">
      <dgm:prSet phldrT="[Текст]"/>
      <dgm:spPr/>
      <dgm:t>
        <a:bodyPr/>
        <a:lstStyle/>
        <a:p>
          <a:r>
            <a:rPr lang="ru-RU" dirty="0" smtClean="0"/>
            <a:t>сребристый</a:t>
          </a:r>
          <a:endParaRPr lang="ru-RU" dirty="0"/>
        </a:p>
      </dgm:t>
    </dgm:pt>
    <dgm:pt modelId="{A5095FFA-FBDC-4EB0-A5D7-A43B26D4B631}" type="parTrans" cxnId="{E68FEC5A-D4E7-410D-B48F-DD8B37D3E44D}">
      <dgm:prSet/>
      <dgm:spPr/>
      <dgm:t>
        <a:bodyPr/>
        <a:lstStyle/>
        <a:p>
          <a:endParaRPr lang="ru-RU"/>
        </a:p>
      </dgm:t>
    </dgm:pt>
    <dgm:pt modelId="{C29F7299-8389-4764-A458-0AEA4F5FCFB2}" type="sibTrans" cxnId="{E68FEC5A-D4E7-410D-B48F-DD8B37D3E44D}">
      <dgm:prSet/>
      <dgm:spPr/>
      <dgm:t>
        <a:bodyPr/>
        <a:lstStyle/>
        <a:p>
          <a:endParaRPr lang="ru-RU" dirty="0"/>
        </a:p>
      </dgm:t>
    </dgm:pt>
    <dgm:pt modelId="{E5A68F1D-8726-499A-9873-C50E55C407F9}">
      <dgm:prSet phldrT="[Текст]"/>
      <dgm:spPr/>
      <dgm:t>
        <a:bodyPr/>
        <a:lstStyle/>
        <a:p>
          <a:r>
            <a:rPr lang="ru-RU" dirty="0" smtClean="0"/>
            <a:t>мягкий</a:t>
          </a:r>
          <a:endParaRPr lang="ru-RU" dirty="0"/>
        </a:p>
      </dgm:t>
    </dgm:pt>
    <dgm:pt modelId="{085BFE09-D2E1-48B5-9325-893D6E99DD02}" type="parTrans" cxnId="{B6D7C8C5-4251-4B18-AFF1-E3B1F6348BC0}">
      <dgm:prSet/>
      <dgm:spPr/>
      <dgm:t>
        <a:bodyPr/>
        <a:lstStyle/>
        <a:p>
          <a:endParaRPr lang="ru-RU"/>
        </a:p>
      </dgm:t>
    </dgm:pt>
    <dgm:pt modelId="{C0F96CBA-426B-47F6-A840-E56A1DA83BEA}" type="sibTrans" cxnId="{B6D7C8C5-4251-4B18-AFF1-E3B1F6348BC0}">
      <dgm:prSet/>
      <dgm:spPr/>
      <dgm:t>
        <a:bodyPr/>
        <a:lstStyle/>
        <a:p>
          <a:endParaRPr lang="ru-RU"/>
        </a:p>
      </dgm:t>
    </dgm:pt>
    <dgm:pt modelId="{AF1A890B-5FEB-4EE4-BBEE-796F0200398A}">
      <dgm:prSet phldrT="[Текст]"/>
      <dgm:spPr/>
      <dgm:t>
        <a:bodyPr/>
        <a:lstStyle/>
        <a:p>
          <a:r>
            <a:rPr lang="ru-RU" dirty="0" smtClean="0"/>
            <a:t>ранимый</a:t>
          </a:r>
          <a:endParaRPr lang="ru-RU" dirty="0"/>
        </a:p>
      </dgm:t>
    </dgm:pt>
    <dgm:pt modelId="{3B8623CC-3544-45C0-AEDA-83B4EE0464C6}" type="parTrans" cxnId="{DE401D9D-14B7-48AE-8C18-BF8B56A3B2DD}">
      <dgm:prSet/>
      <dgm:spPr/>
      <dgm:t>
        <a:bodyPr/>
        <a:lstStyle/>
        <a:p>
          <a:endParaRPr lang="ru-RU"/>
        </a:p>
      </dgm:t>
    </dgm:pt>
    <dgm:pt modelId="{BCA6B883-697F-4B93-9453-5B96DD746DB4}" type="sibTrans" cxnId="{DE401D9D-14B7-48AE-8C18-BF8B56A3B2DD}">
      <dgm:prSet/>
      <dgm:spPr/>
      <dgm:t>
        <a:bodyPr/>
        <a:lstStyle/>
        <a:p>
          <a:endParaRPr lang="ru-RU"/>
        </a:p>
      </dgm:t>
    </dgm:pt>
    <dgm:pt modelId="{7D5B72B1-66BD-436E-A5E6-AC71A8B169B4}">
      <dgm:prSet phldrT="[Текст]"/>
      <dgm:spPr/>
      <dgm:t>
        <a:bodyPr/>
        <a:lstStyle/>
        <a:p>
          <a:r>
            <a:rPr lang="ru-RU" dirty="0" smtClean="0"/>
            <a:t>легкий</a:t>
          </a:r>
          <a:endParaRPr lang="ru-RU" dirty="0"/>
        </a:p>
      </dgm:t>
    </dgm:pt>
    <dgm:pt modelId="{0E97FDE7-D68B-445B-ACDA-067043BC5099}" type="parTrans" cxnId="{83764DD8-D0DA-4840-B516-65F9F4C8AD72}">
      <dgm:prSet/>
      <dgm:spPr/>
      <dgm:t>
        <a:bodyPr/>
        <a:lstStyle/>
        <a:p>
          <a:endParaRPr lang="ru-RU"/>
        </a:p>
      </dgm:t>
    </dgm:pt>
    <dgm:pt modelId="{C5644F92-19D5-4628-AA81-E4B970C35E47}" type="sibTrans" cxnId="{83764DD8-D0DA-4840-B516-65F9F4C8AD72}">
      <dgm:prSet/>
      <dgm:spPr/>
      <dgm:t>
        <a:bodyPr/>
        <a:lstStyle/>
        <a:p>
          <a:endParaRPr lang="ru-RU"/>
        </a:p>
      </dgm:t>
    </dgm:pt>
    <dgm:pt modelId="{C2B5E315-21DE-4543-91B2-8E284F666094}">
      <dgm:prSet phldrT="[Текст]"/>
      <dgm:spPr/>
      <dgm:t>
        <a:bodyPr/>
        <a:lstStyle/>
        <a:p>
          <a:r>
            <a:rPr lang="ru-RU" dirty="0" smtClean="0"/>
            <a:t>плавкий</a:t>
          </a:r>
          <a:endParaRPr lang="ru-RU" dirty="0"/>
        </a:p>
      </dgm:t>
    </dgm:pt>
    <dgm:pt modelId="{CD10D8EA-B02A-4FFF-9F9A-F82C83480EDA}" type="parTrans" cxnId="{D5B21693-6390-4F95-BF84-38C6CC4769C6}">
      <dgm:prSet/>
      <dgm:spPr/>
      <dgm:t>
        <a:bodyPr/>
        <a:lstStyle/>
        <a:p>
          <a:endParaRPr lang="ru-RU"/>
        </a:p>
      </dgm:t>
    </dgm:pt>
    <dgm:pt modelId="{3F257251-5F3D-41E1-8547-FF30A3FA5B34}" type="sibTrans" cxnId="{D5B21693-6390-4F95-BF84-38C6CC4769C6}">
      <dgm:prSet/>
      <dgm:spPr/>
      <dgm:t>
        <a:bodyPr/>
        <a:lstStyle/>
        <a:p>
          <a:endParaRPr lang="ru-RU"/>
        </a:p>
      </dgm:t>
    </dgm:pt>
    <dgm:pt modelId="{B34DA93D-D367-47A9-A26F-A0D4FFFA7EA9}" type="pres">
      <dgm:prSet presAssocID="{3D32D04F-E456-489B-B8F7-89FE8D5D2091}" presName="cycle" presStyleCnt="0">
        <dgm:presLayoutVars>
          <dgm:dir/>
          <dgm:resizeHandles val="exact"/>
        </dgm:presLayoutVars>
      </dgm:prSet>
      <dgm:spPr/>
    </dgm:pt>
    <dgm:pt modelId="{6ABAF6F2-A802-45B5-B904-4C1B2417B6FC}" type="pres">
      <dgm:prSet presAssocID="{A71C5DED-EBC5-4D7F-844B-60EC5953CF7A}" presName="node" presStyleLbl="node1" presStyleIdx="0" presStyleCnt="6" custRadScaleRad="97950" custRadScaleInc="9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06FF74-CD1F-4C9E-9745-FC467B9B00F5}" type="pres">
      <dgm:prSet presAssocID="{B4C4080B-0EBA-4914-B7FB-86B3FCAB94A2}" presName="sibTrans" presStyleLbl="sibTrans2D1" presStyleIdx="0" presStyleCnt="6"/>
      <dgm:spPr/>
    </dgm:pt>
    <dgm:pt modelId="{AD2C5BE3-9FFB-4B12-A1BE-B6F6D993582D}" type="pres">
      <dgm:prSet presAssocID="{B4C4080B-0EBA-4914-B7FB-86B3FCAB94A2}" presName="connectorText" presStyleLbl="sibTrans2D1" presStyleIdx="0" presStyleCnt="6"/>
      <dgm:spPr/>
    </dgm:pt>
    <dgm:pt modelId="{248BCDF2-BB77-44B1-AA78-DD3678383BB9}" type="pres">
      <dgm:prSet presAssocID="{C2DB30DA-66A4-4C54-8B25-E33EC0E3B017}" presName="node" presStyleLbl="node1" presStyleIdx="1" presStyleCnt="6" custRadScaleRad="112168" custRadScaleInc="-4515">
        <dgm:presLayoutVars>
          <dgm:bulletEnabled val="1"/>
        </dgm:presLayoutVars>
      </dgm:prSet>
      <dgm:spPr>
        <a:prstGeom prst="ellipse">
          <a:avLst/>
        </a:prstGeom>
      </dgm:spPr>
    </dgm:pt>
    <dgm:pt modelId="{316A9CC4-CAFD-453B-ADAE-0C6E3160D6EB}" type="pres">
      <dgm:prSet presAssocID="{C29F7299-8389-4764-A458-0AEA4F5FCFB2}" presName="sibTrans" presStyleLbl="sibTrans2D1" presStyleIdx="1" presStyleCnt="6"/>
      <dgm:spPr>
        <a:prstGeom prst="rightArrow">
          <a:avLst/>
        </a:prstGeom>
      </dgm:spPr>
      <dgm:t>
        <a:bodyPr/>
        <a:lstStyle/>
        <a:p>
          <a:endParaRPr lang="ru-RU"/>
        </a:p>
      </dgm:t>
    </dgm:pt>
    <dgm:pt modelId="{344AE5EE-DFCA-4DAA-969D-1F2D40D642A9}" type="pres">
      <dgm:prSet presAssocID="{C29F7299-8389-4764-A458-0AEA4F5FCFB2}" presName="connectorText" presStyleLbl="sibTrans2D1" presStyleIdx="1" presStyleCnt="6"/>
      <dgm:spPr>
        <a:prstGeom prst="downArrow">
          <a:avLst/>
        </a:prstGeom>
      </dgm:spPr>
      <dgm:t>
        <a:bodyPr/>
        <a:lstStyle/>
        <a:p>
          <a:endParaRPr lang="ru-RU"/>
        </a:p>
      </dgm:t>
    </dgm:pt>
    <dgm:pt modelId="{F985ABA3-D866-487F-A210-9C43BC3DB04F}" type="pres">
      <dgm:prSet presAssocID="{E5A68F1D-8726-499A-9873-C50E55C407F9}" presName="node" presStyleLbl="node1" presStyleIdx="2" presStyleCnt="6">
        <dgm:presLayoutVars>
          <dgm:bulletEnabled val="1"/>
        </dgm:presLayoutVars>
      </dgm:prSet>
      <dgm:spPr/>
    </dgm:pt>
    <dgm:pt modelId="{D8478E13-61C4-457D-AA02-18EB4A5625E7}" type="pres">
      <dgm:prSet presAssocID="{C0F96CBA-426B-47F6-A840-E56A1DA83BEA}" presName="sibTrans" presStyleLbl="sibTrans2D1" presStyleIdx="2" presStyleCnt="6"/>
      <dgm:spPr/>
    </dgm:pt>
    <dgm:pt modelId="{6B18216F-ADAE-4F3E-A465-F093ED91207D}" type="pres">
      <dgm:prSet presAssocID="{C0F96CBA-426B-47F6-A840-E56A1DA83BEA}" presName="connectorText" presStyleLbl="sibTrans2D1" presStyleIdx="2" presStyleCnt="6"/>
      <dgm:spPr/>
    </dgm:pt>
    <dgm:pt modelId="{E1B4105A-CA59-4497-9731-8D719D668913}" type="pres">
      <dgm:prSet presAssocID="{AF1A890B-5FEB-4EE4-BBEE-796F0200398A}" presName="node" presStyleLbl="node1" presStyleIdx="3" presStyleCnt="6">
        <dgm:presLayoutVars>
          <dgm:bulletEnabled val="1"/>
        </dgm:presLayoutVars>
      </dgm:prSet>
      <dgm:spPr/>
    </dgm:pt>
    <dgm:pt modelId="{66106DB7-7677-4507-91CF-9EB6E9E48039}" type="pres">
      <dgm:prSet presAssocID="{BCA6B883-697F-4B93-9453-5B96DD746DB4}" presName="sibTrans" presStyleLbl="sibTrans2D1" presStyleIdx="3" presStyleCnt="6"/>
      <dgm:spPr/>
    </dgm:pt>
    <dgm:pt modelId="{B9CC15C4-15B8-4EFA-8D7D-1ACBD86974A3}" type="pres">
      <dgm:prSet presAssocID="{BCA6B883-697F-4B93-9453-5B96DD746DB4}" presName="connectorText" presStyleLbl="sibTrans2D1" presStyleIdx="3" presStyleCnt="6"/>
      <dgm:spPr/>
    </dgm:pt>
    <dgm:pt modelId="{EB892698-DF74-464B-929A-FDF4A48F4A29}" type="pres">
      <dgm:prSet presAssocID="{7D5B72B1-66BD-436E-A5E6-AC71A8B169B4}" presName="node" presStyleLbl="node1" presStyleIdx="4" presStyleCnt="6">
        <dgm:presLayoutVars>
          <dgm:bulletEnabled val="1"/>
        </dgm:presLayoutVars>
      </dgm:prSet>
      <dgm:spPr/>
    </dgm:pt>
    <dgm:pt modelId="{161AB4D9-8277-4827-8A0B-C0CBF897985A}" type="pres">
      <dgm:prSet presAssocID="{C5644F92-19D5-4628-AA81-E4B970C35E47}" presName="sibTrans" presStyleLbl="sibTrans2D1" presStyleIdx="4" presStyleCnt="6"/>
      <dgm:spPr/>
    </dgm:pt>
    <dgm:pt modelId="{24F5E603-6B78-4CB1-B457-5AA863607B2D}" type="pres">
      <dgm:prSet presAssocID="{C5644F92-19D5-4628-AA81-E4B970C35E47}" presName="connectorText" presStyleLbl="sibTrans2D1" presStyleIdx="4" presStyleCnt="6"/>
      <dgm:spPr/>
    </dgm:pt>
    <dgm:pt modelId="{7E29D0A9-1DBE-4F23-907C-FA4F638D36A0}" type="pres">
      <dgm:prSet presAssocID="{C2B5E315-21DE-4543-91B2-8E284F666094}" presName="node" presStyleLbl="node1" presStyleIdx="5" presStyleCnt="6" custScaleX="109953" custScaleY="876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3CEE13-46A3-4DE9-B956-1EF37CC355A6}" type="pres">
      <dgm:prSet presAssocID="{3F257251-5F3D-41E1-8547-FF30A3FA5B34}" presName="sibTrans" presStyleLbl="sibTrans2D1" presStyleIdx="5" presStyleCnt="6"/>
      <dgm:spPr/>
    </dgm:pt>
    <dgm:pt modelId="{8EFFB323-8882-4D4D-AFD3-0CDA90D84D81}" type="pres">
      <dgm:prSet presAssocID="{3F257251-5F3D-41E1-8547-FF30A3FA5B34}" presName="connectorText" presStyleLbl="sibTrans2D1" presStyleIdx="5" presStyleCnt="6"/>
      <dgm:spPr/>
    </dgm:pt>
  </dgm:ptLst>
  <dgm:cxnLst>
    <dgm:cxn modelId="{681E86CF-FCEA-48BA-861D-5F5B0C1D2B32}" type="presOf" srcId="{C29F7299-8389-4764-A458-0AEA4F5FCFB2}" destId="{344AE5EE-DFCA-4DAA-969D-1F2D40D642A9}" srcOrd="1" destOrd="0" presId="urn:microsoft.com/office/officeart/2005/8/layout/cycle2"/>
    <dgm:cxn modelId="{9E65F647-CA9B-4903-981A-3EE8C872505E}" type="presOf" srcId="{3F257251-5F3D-41E1-8547-FF30A3FA5B34}" destId="{8EFFB323-8882-4D4D-AFD3-0CDA90D84D81}" srcOrd="1" destOrd="0" presId="urn:microsoft.com/office/officeart/2005/8/layout/cycle2"/>
    <dgm:cxn modelId="{D5B21693-6390-4F95-BF84-38C6CC4769C6}" srcId="{3D32D04F-E456-489B-B8F7-89FE8D5D2091}" destId="{C2B5E315-21DE-4543-91B2-8E284F666094}" srcOrd="5" destOrd="0" parTransId="{CD10D8EA-B02A-4FFF-9F9A-F82C83480EDA}" sibTransId="{3F257251-5F3D-41E1-8547-FF30A3FA5B34}"/>
    <dgm:cxn modelId="{DE401D9D-14B7-48AE-8C18-BF8B56A3B2DD}" srcId="{3D32D04F-E456-489B-B8F7-89FE8D5D2091}" destId="{AF1A890B-5FEB-4EE4-BBEE-796F0200398A}" srcOrd="3" destOrd="0" parTransId="{3B8623CC-3544-45C0-AEDA-83B4EE0464C6}" sibTransId="{BCA6B883-697F-4B93-9453-5B96DD746DB4}"/>
    <dgm:cxn modelId="{9F303D2D-0B1F-4EFC-A295-1E527057AB2C}" type="presOf" srcId="{C0F96CBA-426B-47F6-A840-E56A1DA83BEA}" destId="{D8478E13-61C4-457D-AA02-18EB4A5625E7}" srcOrd="0" destOrd="0" presId="urn:microsoft.com/office/officeart/2005/8/layout/cycle2"/>
    <dgm:cxn modelId="{67E3D05F-14FB-453C-8785-1421519FAF86}" type="presOf" srcId="{BCA6B883-697F-4B93-9453-5B96DD746DB4}" destId="{B9CC15C4-15B8-4EFA-8D7D-1ACBD86974A3}" srcOrd="1" destOrd="0" presId="urn:microsoft.com/office/officeart/2005/8/layout/cycle2"/>
    <dgm:cxn modelId="{96A74AEC-8F77-4603-BC40-9ECAA017E74A}" type="presOf" srcId="{BCA6B883-697F-4B93-9453-5B96DD746DB4}" destId="{66106DB7-7677-4507-91CF-9EB6E9E48039}" srcOrd="0" destOrd="0" presId="urn:microsoft.com/office/officeart/2005/8/layout/cycle2"/>
    <dgm:cxn modelId="{0A1E06B3-8AB2-493E-94E4-D19CEE17D7C3}" type="presOf" srcId="{AF1A890B-5FEB-4EE4-BBEE-796F0200398A}" destId="{E1B4105A-CA59-4497-9731-8D719D668913}" srcOrd="0" destOrd="0" presId="urn:microsoft.com/office/officeart/2005/8/layout/cycle2"/>
    <dgm:cxn modelId="{4D188BE7-6DDB-4135-98ED-2F6A24819C53}" type="presOf" srcId="{C2B5E315-21DE-4543-91B2-8E284F666094}" destId="{7E29D0A9-1DBE-4F23-907C-FA4F638D36A0}" srcOrd="0" destOrd="0" presId="urn:microsoft.com/office/officeart/2005/8/layout/cycle2"/>
    <dgm:cxn modelId="{E68FEC5A-D4E7-410D-B48F-DD8B37D3E44D}" srcId="{3D32D04F-E456-489B-B8F7-89FE8D5D2091}" destId="{C2DB30DA-66A4-4C54-8B25-E33EC0E3B017}" srcOrd="1" destOrd="0" parTransId="{A5095FFA-FBDC-4EB0-A5D7-A43B26D4B631}" sibTransId="{C29F7299-8389-4764-A458-0AEA4F5FCFB2}"/>
    <dgm:cxn modelId="{83764DD8-D0DA-4840-B516-65F9F4C8AD72}" srcId="{3D32D04F-E456-489B-B8F7-89FE8D5D2091}" destId="{7D5B72B1-66BD-436E-A5E6-AC71A8B169B4}" srcOrd="4" destOrd="0" parTransId="{0E97FDE7-D68B-445B-ACDA-067043BC5099}" sibTransId="{C5644F92-19D5-4628-AA81-E4B970C35E47}"/>
    <dgm:cxn modelId="{DBAF0C41-5D8D-4903-A3C3-7F67D954CB3C}" type="presOf" srcId="{A71C5DED-EBC5-4D7F-844B-60EC5953CF7A}" destId="{6ABAF6F2-A802-45B5-B904-4C1B2417B6FC}" srcOrd="0" destOrd="0" presId="urn:microsoft.com/office/officeart/2005/8/layout/cycle2"/>
    <dgm:cxn modelId="{5C5BAF63-12D0-4CA2-97B4-824DC2C82265}" type="presOf" srcId="{C5644F92-19D5-4628-AA81-E4B970C35E47}" destId="{161AB4D9-8277-4827-8A0B-C0CBF897985A}" srcOrd="0" destOrd="0" presId="urn:microsoft.com/office/officeart/2005/8/layout/cycle2"/>
    <dgm:cxn modelId="{E15E29AA-4392-4BC3-A556-158875F0189A}" type="presOf" srcId="{3F257251-5F3D-41E1-8547-FF30A3FA5B34}" destId="{A43CEE13-46A3-4DE9-B956-1EF37CC355A6}" srcOrd="0" destOrd="0" presId="urn:microsoft.com/office/officeart/2005/8/layout/cycle2"/>
    <dgm:cxn modelId="{0C55E46E-6442-42ED-91D6-D71256B3218D}" type="presOf" srcId="{B4C4080B-0EBA-4914-B7FB-86B3FCAB94A2}" destId="{4606FF74-CD1F-4C9E-9745-FC467B9B00F5}" srcOrd="0" destOrd="0" presId="urn:microsoft.com/office/officeart/2005/8/layout/cycle2"/>
    <dgm:cxn modelId="{965D85EE-B565-47C9-A5B7-D7B46EDA54EE}" type="presOf" srcId="{C0F96CBA-426B-47F6-A840-E56A1DA83BEA}" destId="{6B18216F-ADAE-4F3E-A465-F093ED91207D}" srcOrd="1" destOrd="0" presId="urn:microsoft.com/office/officeart/2005/8/layout/cycle2"/>
    <dgm:cxn modelId="{A0D400CC-912A-47DD-9162-3E1BB563A9E9}" type="presOf" srcId="{C2DB30DA-66A4-4C54-8B25-E33EC0E3B017}" destId="{248BCDF2-BB77-44B1-AA78-DD3678383BB9}" srcOrd="0" destOrd="0" presId="urn:microsoft.com/office/officeart/2005/8/layout/cycle2"/>
    <dgm:cxn modelId="{B6D7C8C5-4251-4B18-AFF1-E3B1F6348BC0}" srcId="{3D32D04F-E456-489B-B8F7-89FE8D5D2091}" destId="{E5A68F1D-8726-499A-9873-C50E55C407F9}" srcOrd="2" destOrd="0" parTransId="{085BFE09-D2E1-48B5-9325-893D6E99DD02}" sibTransId="{C0F96CBA-426B-47F6-A840-E56A1DA83BEA}"/>
    <dgm:cxn modelId="{2F5B2216-BCC2-4579-8878-FBFD0BC8DC25}" srcId="{3D32D04F-E456-489B-B8F7-89FE8D5D2091}" destId="{A71C5DED-EBC5-4D7F-844B-60EC5953CF7A}" srcOrd="0" destOrd="0" parTransId="{2DA56E05-C291-4D1B-8C44-0B4E82BDD17F}" sibTransId="{B4C4080B-0EBA-4914-B7FB-86B3FCAB94A2}"/>
    <dgm:cxn modelId="{2518F664-DB7B-424F-979E-7DAD58998FDE}" type="presOf" srcId="{7D5B72B1-66BD-436E-A5E6-AC71A8B169B4}" destId="{EB892698-DF74-464B-929A-FDF4A48F4A29}" srcOrd="0" destOrd="0" presId="urn:microsoft.com/office/officeart/2005/8/layout/cycle2"/>
    <dgm:cxn modelId="{23D97757-DC96-4C61-AA3E-B1D83381DFFE}" type="presOf" srcId="{C5644F92-19D5-4628-AA81-E4B970C35E47}" destId="{24F5E603-6B78-4CB1-B457-5AA863607B2D}" srcOrd="1" destOrd="0" presId="urn:microsoft.com/office/officeart/2005/8/layout/cycle2"/>
    <dgm:cxn modelId="{AE53F146-261D-4CC1-B52D-5167C5375C90}" type="presOf" srcId="{C29F7299-8389-4764-A458-0AEA4F5FCFB2}" destId="{316A9CC4-CAFD-453B-ADAE-0C6E3160D6EB}" srcOrd="0" destOrd="0" presId="urn:microsoft.com/office/officeart/2005/8/layout/cycle2"/>
    <dgm:cxn modelId="{74AF6254-F576-47C5-A8F0-AC6B48BCC09E}" type="presOf" srcId="{3D32D04F-E456-489B-B8F7-89FE8D5D2091}" destId="{B34DA93D-D367-47A9-A26F-A0D4FFFA7EA9}" srcOrd="0" destOrd="0" presId="urn:microsoft.com/office/officeart/2005/8/layout/cycle2"/>
    <dgm:cxn modelId="{CD204872-607A-4475-9EF9-D89680CBFE47}" type="presOf" srcId="{E5A68F1D-8726-499A-9873-C50E55C407F9}" destId="{F985ABA3-D866-487F-A210-9C43BC3DB04F}" srcOrd="0" destOrd="0" presId="urn:microsoft.com/office/officeart/2005/8/layout/cycle2"/>
    <dgm:cxn modelId="{218810E8-A449-4C38-8E50-6733EDB7FFE9}" type="presOf" srcId="{B4C4080B-0EBA-4914-B7FB-86B3FCAB94A2}" destId="{AD2C5BE3-9FFB-4B12-A1BE-B6F6D993582D}" srcOrd="1" destOrd="0" presId="urn:microsoft.com/office/officeart/2005/8/layout/cycle2"/>
    <dgm:cxn modelId="{97A37605-B77D-4D95-BF5B-C986FDD26FA9}" type="presParOf" srcId="{B34DA93D-D367-47A9-A26F-A0D4FFFA7EA9}" destId="{6ABAF6F2-A802-45B5-B904-4C1B2417B6FC}" srcOrd="0" destOrd="0" presId="urn:microsoft.com/office/officeart/2005/8/layout/cycle2"/>
    <dgm:cxn modelId="{102D84C5-3117-481F-AD08-89C601C30421}" type="presParOf" srcId="{B34DA93D-D367-47A9-A26F-A0D4FFFA7EA9}" destId="{4606FF74-CD1F-4C9E-9745-FC467B9B00F5}" srcOrd="1" destOrd="0" presId="urn:microsoft.com/office/officeart/2005/8/layout/cycle2"/>
    <dgm:cxn modelId="{9550AF1C-DBBC-453E-98D5-4C3F5F276317}" type="presParOf" srcId="{4606FF74-CD1F-4C9E-9745-FC467B9B00F5}" destId="{AD2C5BE3-9FFB-4B12-A1BE-B6F6D993582D}" srcOrd="0" destOrd="0" presId="urn:microsoft.com/office/officeart/2005/8/layout/cycle2"/>
    <dgm:cxn modelId="{9C9785E7-14FE-40AA-A1EB-7E1694AA4F81}" type="presParOf" srcId="{B34DA93D-D367-47A9-A26F-A0D4FFFA7EA9}" destId="{248BCDF2-BB77-44B1-AA78-DD3678383BB9}" srcOrd="2" destOrd="0" presId="urn:microsoft.com/office/officeart/2005/8/layout/cycle2"/>
    <dgm:cxn modelId="{BC136A55-3263-4ACF-875B-C80415C57B90}" type="presParOf" srcId="{B34DA93D-D367-47A9-A26F-A0D4FFFA7EA9}" destId="{316A9CC4-CAFD-453B-ADAE-0C6E3160D6EB}" srcOrd="3" destOrd="0" presId="urn:microsoft.com/office/officeart/2005/8/layout/cycle2"/>
    <dgm:cxn modelId="{044A9C91-A97F-4715-B38A-4206D14B64A1}" type="presParOf" srcId="{316A9CC4-CAFD-453B-ADAE-0C6E3160D6EB}" destId="{344AE5EE-DFCA-4DAA-969D-1F2D40D642A9}" srcOrd="0" destOrd="0" presId="urn:microsoft.com/office/officeart/2005/8/layout/cycle2"/>
    <dgm:cxn modelId="{44F4D8D4-B2BF-4F3F-A1C0-3622C9A4B688}" type="presParOf" srcId="{B34DA93D-D367-47A9-A26F-A0D4FFFA7EA9}" destId="{F985ABA3-D866-487F-A210-9C43BC3DB04F}" srcOrd="4" destOrd="0" presId="urn:microsoft.com/office/officeart/2005/8/layout/cycle2"/>
    <dgm:cxn modelId="{E381FACA-7B6C-44C4-8F8B-A548EFFDCC18}" type="presParOf" srcId="{B34DA93D-D367-47A9-A26F-A0D4FFFA7EA9}" destId="{D8478E13-61C4-457D-AA02-18EB4A5625E7}" srcOrd="5" destOrd="0" presId="urn:microsoft.com/office/officeart/2005/8/layout/cycle2"/>
    <dgm:cxn modelId="{999EC131-0ABA-4446-91EE-AE5DCF4ACB51}" type="presParOf" srcId="{D8478E13-61C4-457D-AA02-18EB4A5625E7}" destId="{6B18216F-ADAE-4F3E-A465-F093ED91207D}" srcOrd="0" destOrd="0" presId="urn:microsoft.com/office/officeart/2005/8/layout/cycle2"/>
    <dgm:cxn modelId="{D70C7F4B-9805-47F4-9C83-A8A253388F30}" type="presParOf" srcId="{B34DA93D-D367-47A9-A26F-A0D4FFFA7EA9}" destId="{E1B4105A-CA59-4497-9731-8D719D668913}" srcOrd="6" destOrd="0" presId="urn:microsoft.com/office/officeart/2005/8/layout/cycle2"/>
    <dgm:cxn modelId="{830C28DC-ED04-4523-B36C-D1047F1E6E75}" type="presParOf" srcId="{B34DA93D-D367-47A9-A26F-A0D4FFFA7EA9}" destId="{66106DB7-7677-4507-91CF-9EB6E9E48039}" srcOrd="7" destOrd="0" presId="urn:microsoft.com/office/officeart/2005/8/layout/cycle2"/>
    <dgm:cxn modelId="{4C4A16A9-C25B-4C79-80A3-B52ECE6AC2AA}" type="presParOf" srcId="{66106DB7-7677-4507-91CF-9EB6E9E48039}" destId="{B9CC15C4-15B8-4EFA-8D7D-1ACBD86974A3}" srcOrd="0" destOrd="0" presId="urn:microsoft.com/office/officeart/2005/8/layout/cycle2"/>
    <dgm:cxn modelId="{BC570BC1-2629-4D99-ADA3-743C0EE832C8}" type="presParOf" srcId="{B34DA93D-D367-47A9-A26F-A0D4FFFA7EA9}" destId="{EB892698-DF74-464B-929A-FDF4A48F4A29}" srcOrd="8" destOrd="0" presId="urn:microsoft.com/office/officeart/2005/8/layout/cycle2"/>
    <dgm:cxn modelId="{80FA4EC5-800E-42E2-8822-151D8948A18E}" type="presParOf" srcId="{B34DA93D-D367-47A9-A26F-A0D4FFFA7EA9}" destId="{161AB4D9-8277-4827-8A0B-C0CBF897985A}" srcOrd="9" destOrd="0" presId="urn:microsoft.com/office/officeart/2005/8/layout/cycle2"/>
    <dgm:cxn modelId="{4CE6D28C-BA86-4742-9CF1-A2A0CFC176D6}" type="presParOf" srcId="{161AB4D9-8277-4827-8A0B-C0CBF897985A}" destId="{24F5E603-6B78-4CB1-B457-5AA863607B2D}" srcOrd="0" destOrd="0" presId="urn:microsoft.com/office/officeart/2005/8/layout/cycle2"/>
    <dgm:cxn modelId="{C319E180-90C0-4AA0-A2A1-C9040C87A2C1}" type="presParOf" srcId="{B34DA93D-D367-47A9-A26F-A0D4FFFA7EA9}" destId="{7E29D0A9-1DBE-4F23-907C-FA4F638D36A0}" srcOrd="10" destOrd="0" presId="urn:microsoft.com/office/officeart/2005/8/layout/cycle2"/>
    <dgm:cxn modelId="{14884510-6328-4F51-BF99-B30AB7726A98}" type="presParOf" srcId="{B34DA93D-D367-47A9-A26F-A0D4FFFA7EA9}" destId="{A43CEE13-46A3-4DE9-B956-1EF37CC355A6}" srcOrd="11" destOrd="0" presId="urn:microsoft.com/office/officeart/2005/8/layout/cycle2"/>
    <dgm:cxn modelId="{B87DFFD8-6A3A-4520-860A-5579239F01DE}" type="presParOf" srcId="{A43CEE13-46A3-4DE9-B956-1EF37CC355A6}" destId="{8EFFB323-8882-4D4D-AFD3-0CDA90D84D81}" srcOrd="0" destOrd="0" presId="urn:microsoft.com/office/officeart/2005/8/layout/cycle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1E3E173C-AFC4-4C43-8B49-046B7D075EF3}" type="datetimeFigureOut">
              <a:rPr lang="ru-RU" smtClean="0"/>
              <a:t>25.10.2011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E1FBD6A6-C3A0-4ABF-8187-9D6849161B4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E173C-AFC4-4C43-8B49-046B7D075EF3}" type="datetimeFigureOut">
              <a:rPr lang="ru-RU" smtClean="0"/>
              <a:t>25.10.2011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BD6A6-C3A0-4ABF-8187-9D6849161B4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E173C-AFC4-4C43-8B49-046B7D075EF3}" type="datetimeFigureOut">
              <a:rPr lang="ru-RU" smtClean="0"/>
              <a:t>25.10.2011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BD6A6-C3A0-4ABF-8187-9D6849161B4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E173C-AFC4-4C43-8B49-046B7D075EF3}" type="datetimeFigureOut">
              <a:rPr lang="ru-RU" smtClean="0"/>
              <a:t>25.10.2011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BD6A6-C3A0-4ABF-8187-9D6849161B4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E173C-AFC4-4C43-8B49-046B7D075EF3}" type="datetimeFigureOut">
              <a:rPr lang="ru-RU" smtClean="0"/>
              <a:t>25.10.2011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BD6A6-C3A0-4ABF-8187-9D6849161B4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E173C-AFC4-4C43-8B49-046B7D075EF3}" type="datetimeFigureOut">
              <a:rPr lang="ru-RU" smtClean="0"/>
              <a:t>25.10.2011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BD6A6-C3A0-4ABF-8187-9D6849161B4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E3E173C-AFC4-4C43-8B49-046B7D075EF3}" type="datetimeFigureOut">
              <a:rPr lang="ru-RU" smtClean="0"/>
              <a:t>25.10.2011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E1FBD6A6-C3A0-4ABF-8187-9D6849161B40}" type="slidenum">
              <a:rPr lang="ru-RU" smtClean="0"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1E3E173C-AFC4-4C43-8B49-046B7D075EF3}" type="datetimeFigureOut">
              <a:rPr lang="ru-RU" smtClean="0"/>
              <a:t>25.10.2011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E1FBD6A6-C3A0-4ABF-8187-9D6849161B4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E173C-AFC4-4C43-8B49-046B7D075EF3}" type="datetimeFigureOut">
              <a:rPr lang="ru-RU" smtClean="0"/>
              <a:t>25.10.2011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BD6A6-C3A0-4ABF-8187-9D6849161B4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E173C-AFC4-4C43-8B49-046B7D075EF3}" type="datetimeFigureOut">
              <a:rPr lang="ru-RU" smtClean="0"/>
              <a:t>25.10.2011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BD6A6-C3A0-4ABF-8187-9D6849161B4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E173C-AFC4-4C43-8B49-046B7D075EF3}" type="datetimeFigureOut">
              <a:rPr lang="ru-RU" smtClean="0"/>
              <a:t>25.10.2011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BD6A6-C3A0-4ABF-8187-9D6849161B4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1E3E173C-AFC4-4C43-8B49-046B7D075EF3}" type="datetimeFigureOut">
              <a:rPr lang="ru-RU" smtClean="0"/>
              <a:t>25.10.2011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E1FBD6A6-C3A0-4ABF-8187-9D6849161B4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285729"/>
            <a:ext cx="4972056" cy="2214577"/>
          </a:xfrm>
        </p:spPr>
        <p:txBody>
          <a:bodyPr/>
          <a:lstStyle/>
          <a:p>
            <a:r>
              <a:rPr lang="ru-RU" dirty="0" smtClean="0"/>
              <a:t>Щелочные металлы.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>Натрий.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643306" y="3857628"/>
            <a:ext cx="4500594" cy="2286016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Выполнила:</a:t>
            </a:r>
          </a:p>
          <a:p>
            <a:r>
              <a:rPr lang="ru-RU" dirty="0" smtClean="0"/>
              <a:t>Ученица 9 Б класса</a:t>
            </a:r>
          </a:p>
          <a:p>
            <a:r>
              <a:rPr lang="ru-RU" dirty="0" smtClean="0"/>
              <a:t>МОУ СОШ №172</a:t>
            </a:r>
          </a:p>
          <a:p>
            <a:r>
              <a:rPr lang="ru-RU" dirty="0" smtClean="0"/>
              <a:t>Мошкова Любовь.</a:t>
            </a:r>
          </a:p>
          <a:p>
            <a:endParaRPr lang="ru-RU" dirty="0" smtClean="0"/>
          </a:p>
          <a:p>
            <a:r>
              <a:rPr lang="ru-RU" dirty="0" smtClean="0"/>
              <a:t>2011 год.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31863" y="214290"/>
            <a:ext cx="2997845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2143140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Подарил </a:t>
            </a:r>
            <a:r>
              <a:rPr lang="ru-RU" dirty="0" smtClean="0">
                <a:solidFill>
                  <a:schemeClr val="tx1"/>
                </a:solidFill>
              </a:rPr>
              <a:t>Натрий </a:t>
            </a:r>
            <a:r>
              <a:rPr lang="ru-RU" dirty="0" smtClean="0"/>
              <a:t>при встрече </a:t>
            </a:r>
            <a:r>
              <a:rPr lang="ru-RU" dirty="0" smtClean="0">
                <a:solidFill>
                  <a:schemeClr val="tx1"/>
                </a:solidFill>
              </a:rPr>
              <a:t>Хлору</a:t>
            </a:r>
          </a:p>
          <a:p>
            <a:pPr>
              <a:buNone/>
            </a:pPr>
            <a:r>
              <a:rPr lang="ru-RU" dirty="0" smtClean="0"/>
              <a:t>Электрон и стал </a:t>
            </a:r>
            <a:r>
              <a:rPr lang="ru-RU" i="1" u="dbl" dirty="0" smtClean="0">
                <a:solidFill>
                  <a:srgbClr val="00B050"/>
                </a:solidFill>
              </a:rPr>
              <a:t>катионом</a:t>
            </a:r>
            <a:r>
              <a:rPr lang="ru-RU" dirty="0" smtClean="0"/>
              <a:t>,</a:t>
            </a:r>
          </a:p>
          <a:p>
            <a:pPr>
              <a:buNone/>
            </a:pPr>
            <a:r>
              <a:rPr lang="ru-RU" dirty="0" smtClean="0"/>
              <a:t>А Хлор, взяв его электрон,</a:t>
            </a:r>
          </a:p>
          <a:p>
            <a:pPr>
              <a:buNone/>
            </a:pPr>
            <a:r>
              <a:rPr lang="ru-RU" dirty="0" smtClean="0"/>
              <a:t>Тут же превратился в </a:t>
            </a:r>
            <a:r>
              <a:rPr lang="ru-RU" i="1" u="dbl" dirty="0" smtClean="0">
                <a:solidFill>
                  <a:srgbClr val="00B050"/>
                </a:solidFill>
              </a:rPr>
              <a:t>анион.</a:t>
            </a:r>
            <a:endParaRPr lang="ru-RU" i="1" u="dbl" dirty="0">
              <a:solidFill>
                <a:srgbClr val="00B050"/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4071942"/>
            <a:ext cx="4591571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48" y="2714620"/>
            <a:ext cx="4357698" cy="32682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714356"/>
            <a:ext cx="5500726" cy="3000396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dirty="0" smtClean="0"/>
              <a:t>Люди стали дружбу эту называть </a:t>
            </a:r>
            <a:r>
              <a:rPr lang="ru-RU" i="1" u="wavyHeavy" dirty="0" smtClean="0"/>
              <a:t>ионной</a:t>
            </a:r>
            <a:r>
              <a:rPr lang="ru-RU" dirty="0" smtClean="0"/>
              <a:t>,</a:t>
            </a:r>
            <a:br>
              <a:rPr lang="ru-RU" dirty="0" smtClean="0"/>
            </a:br>
            <a:r>
              <a:rPr lang="ru-RU" dirty="0" smtClean="0"/>
              <a:t>А их союз – </a:t>
            </a:r>
            <a:r>
              <a:rPr lang="ru-RU" dirty="0" smtClean="0">
                <a:solidFill>
                  <a:srgbClr val="9933FF"/>
                </a:solidFill>
              </a:rPr>
              <a:t>поваренной солью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86446" y="1500174"/>
            <a:ext cx="3038475" cy="4572000"/>
          </a:xfrm>
          <a:prstGeom prst="diamond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3" y="4143380"/>
            <a:ext cx="3396521" cy="235745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8501090" cy="6500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500034" y="714356"/>
            <a:ext cx="5429288" cy="3929090"/>
          </a:xfrm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pPr>
              <a:buNone/>
            </a:pPr>
            <a:r>
              <a:rPr lang="ru-RU" sz="2860" dirty="0" smtClean="0">
                <a:solidFill>
                  <a:srgbClr val="FFC000"/>
                </a:solidFill>
              </a:rPr>
              <a:t>В одном </a:t>
            </a:r>
            <a:r>
              <a:rPr lang="ru-RU" sz="2860" i="1" dirty="0" smtClean="0">
                <a:solidFill>
                  <a:srgbClr val="FFC000"/>
                </a:solidFill>
              </a:rPr>
              <a:t>царстве-государстве</a:t>
            </a:r>
          </a:p>
          <a:p>
            <a:pPr>
              <a:buNone/>
            </a:pPr>
            <a:endParaRPr lang="ru-RU" sz="2860" dirty="0" smtClean="0">
              <a:solidFill>
                <a:srgbClr val="FFC000"/>
              </a:solidFill>
            </a:endParaRPr>
          </a:p>
          <a:p>
            <a:pPr>
              <a:buNone/>
            </a:pPr>
            <a:r>
              <a:rPr lang="ru-RU" sz="2860" dirty="0" smtClean="0">
                <a:solidFill>
                  <a:srgbClr val="FFC000"/>
                </a:solidFill>
              </a:rPr>
              <a:t>Жили-были, не тужили</a:t>
            </a:r>
          </a:p>
          <a:p>
            <a:pPr>
              <a:buNone/>
            </a:pPr>
            <a:endParaRPr lang="ru-RU" sz="2860" dirty="0" smtClean="0">
              <a:solidFill>
                <a:srgbClr val="FFC000"/>
              </a:solidFill>
            </a:endParaRPr>
          </a:p>
          <a:p>
            <a:pPr>
              <a:buNone/>
            </a:pPr>
            <a:r>
              <a:rPr lang="ru-RU" sz="2860" b="1" i="1" dirty="0" smtClean="0">
                <a:solidFill>
                  <a:srgbClr val="F686BE"/>
                </a:solidFill>
              </a:rPr>
              <a:t>Галогены</a:t>
            </a:r>
            <a:r>
              <a:rPr lang="ru-RU" sz="2860" dirty="0" smtClean="0">
                <a:solidFill>
                  <a:srgbClr val="FFC000"/>
                </a:solidFill>
              </a:rPr>
              <a:t> удалые </a:t>
            </a:r>
          </a:p>
          <a:p>
            <a:pPr>
              <a:buNone/>
            </a:pPr>
            <a:endParaRPr lang="ru-RU" sz="2860" dirty="0" smtClean="0">
              <a:solidFill>
                <a:srgbClr val="FFC000"/>
              </a:solidFill>
            </a:endParaRPr>
          </a:p>
          <a:p>
            <a:pPr>
              <a:buNone/>
            </a:pPr>
            <a:r>
              <a:rPr lang="ru-RU" sz="2860" dirty="0" smtClean="0">
                <a:solidFill>
                  <a:srgbClr val="FFC000"/>
                </a:solidFill>
              </a:rPr>
              <a:t>И </a:t>
            </a:r>
            <a:r>
              <a:rPr lang="ru-RU" sz="2860" b="1" i="1" u="dotDotDashHeavy" dirty="0" smtClean="0">
                <a:solidFill>
                  <a:srgbClr val="26B000"/>
                </a:solidFill>
              </a:rPr>
              <a:t>металлы</a:t>
            </a:r>
            <a:r>
              <a:rPr lang="ru-RU" sz="2860" dirty="0" smtClean="0">
                <a:solidFill>
                  <a:srgbClr val="00B050"/>
                </a:solidFill>
              </a:rPr>
              <a:t> </a:t>
            </a:r>
            <a:r>
              <a:rPr lang="ru-RU" sz="2860" dirty="0" smtClean="0">
                <a:solidFill>
                  <a:srgbClr val="FFC000"/>
                </a:solidFill>
              </a:rPr>
              <a:t>щелочные.</a:t>
            </a:r>
            <a:endParaRPr lang="ru-RU" sz="2860" dirty="0">
              <a:solidFill>
                <a:srgbClr val="FFC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536383">
            <a:off x="5240664" y="3914787"/>
            <a:ext cx="2734169" cy="2042082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>
    <p:cover dir="l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0526782">
            <a:off x="1803438" y="1741680"/>
            <a:ext cx="5897317" cy="3833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28670"/>
            <a:ext cx="4429124" cy="536011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Скупых галогенов-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окислителей</a:t>
            </a:r>
          </a:p>
          <a:p>
            <a:pPr>
              <a:buNone/>
            </a:pPr>
            <a:r>
              <a:rPr lang="ru-RU" dirty="0" smtClean="0"/>
              <a:t>В народе прозвали грабителями.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                      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5429256" y="4786322"/>
            <a:ext cx="342902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А щелочных металлов за щедрость – </a:t>
            </a:r>
            <a:r>
              <a:rPr lang="ru-RU" sz="2800" dirty="0" smtClean="0">
                <a:solidFill>
                  <a:srgbClr val="FF0000"/>
                </a:solidFill>
              </a:rPr>
              <a:t>восстановителями</a:t>
            </a:r>
            <a:r>
              <a:rPr lang="ru-RU" sz="2800" dirty="0" smtClean="0"/>
              <a:t>.</a:t>
            </a:r>
            <a:endParaRPr lang="ru-RU" sz="2800" dirty="0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578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4071942"/>
            <a:ext cx="7715304" cy="2502594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FFFF99"/>
                </a:solidFill>
              </a:rPr>
              <a:t>Однажды на улице «</a:t>
            </a:r>
            <a:r>
              <a:rPr lang="ru-RU" sz="3100" b="1" dirty="0" smtClean="0">
                <a:solidFill>
                  <a:srgbClr val="FFFF99"/>
                </a:solidFill>
              </a:rPr>
              <a:t>№ 3</a:t>
            </a:r>
            <a:r>
              <a:rPr lang="ru-RU" dirty="0" smtClean="0">
                <a:solidFill>
                  <a:srgbClr val="FFFF99"/>
                </a:solidFill>
              </a:rPr>
              <a:t>»</a:t>
            </a:r>
          </a:p>
          <a:p>
            <a:pPr>
              <a:buNone/>
            </a:pPr>
            <a:r>
              <a:rPr lang="ru-RU" dirty="0" smtClean="0">
                <a:solidFill>
                  <a:srgbClr val="FFFF99"/>
                </a:solidFill>
              </a:rPr>
              <a:t>Встретились </a:t>
            </a:r>
            <a:r>
              <a:rPr lang="ru-RU" dirty="0" smtClean="0">
                <a:solidFill>
                  <a:schemeClr val="bg1"/>
                </a:solidFill>
              </a:rPr>
              <a:t>Натрий</a:t>
            </a:r>
            <a:r>
              <a:rPr lang="ru-RU" dirty="0" smtClean="0">
                <a:solidFill>
                  <a:srgbClr val="FFFF99"/>
                </a:solidFill>
              </a:rPr>
              <a:t> и </a:t>
            </a:r>
            <a:r>
              <a:rPr lang="ru-RU" dirty="0" smtClean="0">
                <a:solidFill>
                  <a:schemeClr val="bg1"/>
                </a:solidFill>
              </a:rPr>
              <a:t>Хлор</a:t>
            </a:r>
            <a:r>
              <a:rPr lang="ru-RU" dirty="0" smtClean="0">
                <a:solidFill>
                  <a:srgbClr val="FFFF99"/>
                </a:solidFill>
              </a:rPr>
              <a:t>-</a:t>
            </a:r>
          </a:p>
          <a:p>
            <a:pPr>
              <a:buNone/>
            </a:pPr>
            <a:r>
              <a:rPr lang="ru-RU" dirty="0" smtClean="0">
                <a:solidFill>
                  <a:srgbClr val="FFFF99"/>
                </a:solidFill>
              </a:rPr>
              <a:t>Представители той и другой стороны, </a:t>
            </a:r>
            <a:endParaRPr lang="ru-RU" dirty="0" smtClean="0">
              <a:solidFill>
                <a:srgbClr val="FFFF99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rgbClr val="FFFF99"/>
                </a:solidFill>
              </a:rPr>
              <a:t>Забыв про </a:t>
            </a:r>
            <a:r>
              <a:rPr lang="ru-RU" dirty="0" err="1" smtClean="0">
                <a:solidFill>
                  <a:srgbClr val="FFFF99"/>
                </a:solidFill>
              </a:rPr>
              <a:t>межродительский</a:t>
            </a:r>
            <a:r>
              <a:rPr lang="ru-RU" dirty="0" smtClean="0">
                <a:solidFill>
                  <a:srgbClr val="FFFF99"/>
                </a:solidFill>
              </a:rPr>
              <a:t> вздор.</a:t>
            </a:r>
          </a:p>
        </p:txBody>
      </p:sp>
      <p:pic>
        <p:nvPicPr>
          <p:cNvPr id="4099" name="Picture 3" descr="C:\Documents and Settings\User\Рабочий стол\11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357166"/>
            <a:ext cx="5405475" cy="28378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928670"/>
            <a:ext cx="8115328" cy="1785950"/>
          </a:xfrm>
        </p:spPr>
        <p:txBody>
          <a:bodyPr/>
          <a:lstStyle/>
          <a:p>
            <a:r>
              <a:rPr lang="ru-RU" sz="3200" b="1" i="1" dirty="0" smtClean="0">
                <a:solidFill>
                  <a:srgbClr val="00B0F0"/>
                </a:solidFill>
              </a:rPr>
              <a:t>Натрий</a:t>
            </a:r>
            <a:r>
              <a:rPr lang="ru-RU" dirty="0" smtClean="0"/>
              <a:t> жил в квартире </a:t>
            </a:r>
            <a:r>
              <a:rPr lang="ru-RU" sz="3400" dirty="0" smtClean="0"/>
              <a:t>11</a:t>
            </a:r>
            <a:r>
              <a:rPr lang="ru-RU" dirty="0" smtClean="0"/>
              <a:t>,</a:t>
            </a:r>
          </a:p>
          <a:p>
            <a:pPr>
              <a:buNone/>
            </a:pPr>
            <a:r>
              <a:rPr lang="ru-RU" dirty="0" smtClean="0"/>
              <a:t>Ему оставалось только завидовать-</a:t>
            </a:r>
          </a:p>
          <a:p>
            <a:pPr>
              <a:buNone/>
            </a:pPr>
            <a:r>
              <a:rPr lang="ru-RU" dirty="0" smtClean="0"/>
              <a:t>Он был: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40" y="3143248"/>
            <a:ext cx="2428892" cy="182998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graphicFrame>
        <p:nvGraphicFramePr>
          <p:cNvPr id="5" name="Схема 4"/>
          <p:cNvGraphicFramePr/>
          <p:nvPr/>
        </p:nvGraphicFramePr>
        <p:xfrm>
          <a:off x="785786" y="1857364"/>
          <a:ext cx="7000924" cy="45720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 rot="2759062">
            <a:off x="6286512" y="4071942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 rot="2786900">
            <a:off x="5143504" y="5857893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очень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 rot="18451414">
            <a:off x="2086834" y="3867998"/>
            <a:ext cx="348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</a:t>
            </a:r>
            <a:endParaRPr lang="ru-RU" dirty="0"/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54264"/>
            <a:ext cx="9144000" cy="6587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А </a:t>
            </a:r>
            <a:r>
              <a:rPr lang="ru-RU" sz="3000" b="1" i="1" dirty="0" smtClean="0">
                <a:solidFill>
                  <a:srgbClr val="3333CC"/>
                </a:solidFill>
                <a:latin typeface="Bookman Old Style" pitchFamily="18" charset="0"/>
              </a:rPr>
              <a:t>Хлор</a:t>
            </a:r>
            <a:r>
              <a:rPr lang="ru-RU" dirty="0" smtClean="0"/>
              <a:t>, проживая в квартире </a:t>
            </a:r>
            <a:r>
              <a:rPr lang="ru-RU" sz="3500" dirty="0" smtClean="0">
                <a:solidFill>
                  <a:schemeClr val="accent2">
                    <a:lumMod val="75000"/>
                  </a:schemeClr>
                </a:solidFill>
              </a:rPr>
              <a:t>17</a:t>
            </a:r>
            <a:r>
              <a:rPr lang="ru-RU" dirty="0" smtClean="0"/>
              <a:t>,</a:t>
            </a:r>
          </a:p>
          <a:p>
            <a:pPr>
              <a:buNone/>
            </a:pPr>
            <a:r>
              <a:rPr lang="ru-RU" dirty="0" smtClean="0"/>
              <a:t>Был </a:t>
            </a:r>
            <a:r>
              <a:rPr lang="ru-RU" u="dottedHeavy" dirty="0" smtClean="0"/>
              <a:t>газом желто-зеленым </a:t>
            </a:r>
          </a:p>
          <a:p>
            <a:pPr>
              <a:buNone/>
            </a:pPr>
            <a:r>
              <a:rPr lang="ru-RU" dirty="0" smtClean="0"/>
              <a:t>И</a:t>
            </a:r>
            <a:r>
              <a:rPr lang="ru-RU" dirty="0" smtClean="0"/>
              <a:t> очень опасным!</a:t>
            </a:r>
            <a:endParaRPr lang="ru-RU" dirty="0"/>
          </a:p>
        </p:txBody>
      </p:sp>
    </p:spTree>
  </p:cSld>
  <p:clrMapOvr>
    <a:masterClrMapping/>
  </p:clrMapOvr>
  <p:transition spd="slow">
    <p:wheel spokes="2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571480"/>
            <a:ext cx="8501122" cy="1500198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Семейства, узнав об их дружбе и встречах,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28596" y="1785926"/>
            <a:ext cx="2500330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400" dirty="0" smtClean="0">
                <a:latin typeface="Consolas" pitchFamily="49" charset="0"/>
              </a:rPr>
              <a:t>Заперли </a:t>
            </a:r>
            <a:r>
              <a:rPr lang="ru-RU" sz="3400" i="1" dirty="0" smtClean="0">
                <a:solidFill>
                  <a:srgbClr val="7030A0"/>
                </a:solidFill>
                <a:latin typeface="Consolas" pitchFamily="49" charset="0"/>
              </a:rPr>
              <a:t>Натрий</a:t>
            </a:r>
            <a:r>
              <a:rPr lang="ru-RU" sz="3400" dirty="0" smtClean="0">
                <a:latin typeface="Consolas" pitchFamily="49" charset="0"/>
              </a:rPr>
              <a:t> под керосином и в сейфе.</a:t>
            </a:r>
            <a:endParaRPr lang="ru-RU" sz="3400" dirty="0">
              <a:latin typeface="Consolas" pitchFamily="49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215074" y="1928802"/>
            <a:ext cx="242889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/>
              <a:t>А на </a:t>
            </a:r>
            <a:r>
              <a:rPr lang="ru-RU" sz="2800" dirty="0" smtClean="0">
                <a:solidFill>
                  <a:srgbClr val="00B050"/>
                </a:solidFill>
              </a:rPr>
              <a:t>Хлор</a:t>
            </a:r>
            <a:r>
              <a:rPr lang="ru-RU" sz="2800" i="1" dirty="0" smtClean="0">
                <a:solidFill>
                  <a:srgbClr val="00B050"/>
                </a:solidFill>
              </a:rPr>
              <a:t> </a:t>
            </a:r>
            <a:r>
              <a:rPr lang="ru-RU" sz="2800" i="1" dirty="0" smtClean="0"/>
              <a:t>наклеили бирку «</a:t>
            </a:r>
            <a:r>
              <a:rPr lang="ru-RU" sz="2800" i="1" u="heavy" dirty="0" smtClean="0">
                <a:solidFill>
                  <a:srgbClr val="FF0000"/>
                </a:solidFill>
              </a:rPr>
              <a:t>ЯД</a:t>
            </a:r>
            <a:r>
              <a:rPr lang="ru-RU" sz="2800" i="1" dirty="0" smtClean="0"/>
              <a:t>».</a:t>
            </a:r>
          </a:p>
          <a:p>
            <a:r>
              <a:rPr lang="ru-RU" sz="2800" i="1" dirty="0" smtClean="0"/>
              <a:t>День за днём они не спят, грустят.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50" y="1714488"/>
            <a:ext cx="2643206" cy="19876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8992" y="4643446"/>
            <a:ext cx="2571768" cy="192882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8596" y="500042"/>
            <a:ext cx="7715304" cy="3357586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r>
              <a:rPr lang="ru-RU" sz="2100" b="0" i="1" u="sng" dirty="0" smtClean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Натрий</a:t>
            </a:r>
            <a:r>
              <a:rPr lang="ru-RU" sz="2100" b="0" i="1" dirty="0" smtClean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</a:t>
            </a:r>
            <a:r>
              <a:rPr lang="ru-RU" sz="2100" b="0" dirty="0" smtClean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окислялся,  терял  блеск.</a:t>
            </a:r>
          </a:p>
          <a:p>
            <a:endParaRPr lang="ru-RU" sz="2100" b="0" dirty="0" smtClean="0">
              <a:ln w="18415" cmpd="sng">
                <a:solidFill>
                  <a:srgbClr val="FFFF00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r>
              <a:rPr lang="ru-RU" sz="2100" b="0" i="1" dirty="0" smtClean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  </a:t>
            </a:r>
            <a:r>
              <a:rPr lang="ru-RU" sz="2100" b="0" i="1" u="sng" dirty="0" smtClean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Хлор </a:t>
            </a:r>
            <a:r>
              <a:rPr lang="ru-RU" sz="2100" b="0" i="1" dirty="0" smtClean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100" b="0" dirty="0" smtClean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под  таким  давлением  сжижался,</a:t>
            </a:r>
          </a:p>
          <a:p>
            <a:r>
              <a:rPr lang="ru-RU" sz="2100" b="0" dirty="0" smtClean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Но  не  потерял  к  Натрию  интерес!</a:t>
            </a:r>
            <a:endParaRPr lang="ru-RU" sz="2100" b="0" dirty="0">
              <a:ln w="18415" cmpd="sng">
                <a:solidFill>
                  <a:srgbClr val="FFFF00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7" name="Содержимое 6" descr="118.jpg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1571604" y="3571876"/>
            <a:ext cx="6072230" cy="299057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slow">
    <p:cover dir="l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4346" y="0"/>
            <a:ext cx="9144000" cy="6862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357166"/>
            <a:ext cx="5572164" cy="3000396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rgbClr val="FFFF00"/>
                </a:solidFill>
              </a:rPr>
              <a:t>Детей всё же пожалели родители,</a:t>
            </a:r>
          </a:p>
          <a:p>
            <a:pPr>
              <a:buNone/>
            </a:pPr>
            <a:r>
              <a:rPr lang="ru-RU" dirty="0" smtClean="0">
                <a:solidFill>
                  <a:srgbClr val="FFFF00"/>
                </a:solidFill>
              </a:rPr>
              <a:t>Решили закончить историю.</a:t>
            </a:r>
          </a:p>
          <a:p>
            <a:pPr>
              <a:buNone/>
            </a:pPr>
            <a:r>
              <a:rPr lang="ru-RU" dirty="0" smtClean="0">
                <a:solidFill>
                  <a:srgbClr val="FFFF00"/>
                </a:solidFill>
              </a:rPr>
              <a:t>И назначили им встречу на </a:t>
            </a:r>
            <a:r>
              <a:rPr lang="ru-RU" i="1" u="wavyDbl" dirty="0" smtClean="0">
                <a:solidFill>
                  <a:srgbClr val="FFFF00"/>
                </a:solidFill>
              </a:rPr>
              <a:t>нейтральной</a:t>
            </a:r>
            <a:r>
              <a:rPr lang="ru-RU" i="1" dirty="0" smtClean="0">
                <a:solidFill>
                  <a:srgbClr val="FFFF00"/>
                </a:solidFill>
              </a:rPr>
              <a:t> </a:t>
            </a:r>
            <a:r>
              <a:rPr lang="ru-RU" dirty="0" smtClean="0">
                <a:solidFill>
                  <a:srgbClr val="FFFF00"/>
                </a:solidFill>
              </a:rPr>
              <a:t>территории.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2714620"/>
            <a:ext cx="3036099" cy="404813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99</TotalTime>
  <Words>209</Words>
  <Application>Microsoft Office PowerPoint</Application>
  <PresentationFormat>Экран (4:3)</PresentationFormat>
  <Paragraphs>56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Городская</vt:lpstr>
      <vt:lpstr>Щелочные металлы.  Натрий.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Люди стали дружбу эту называть ионной, А их союз – поваренной солью.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Щелочные металлы.  Натрий.</dc:title>
  <dc:creator>User</dc:creator>
  <cp:lastModifiedBy>User</cp:lastModifiedBy>
  <cp:revision>23</cp:revision>
  <dcterms:created xsi:type="dcterms:W3CDTF">2011-10-25T14:34:28Z</dcterms:created>
  <dcterms:modified xsi:type="dcterms:W3CDTF">2011-10-25T16:13:29Z</dcterms:modified>
</cp:coreProperties>
</file>